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7f0fdcf58275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7f0fdcf58275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f87ce51602bda09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f87ce51602bda09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f87ce51602bda0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f87ce51602bda0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f87ce51602bda0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f87ce51602bda0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f87ce51602bda09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f87ce51602bda0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87ce51602bda09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87ce51602bda0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Electricity?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Electricity is...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flow of electric charge through a medium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Applications: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Voltage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Resistance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Ohms Law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