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77"/>
    <p:restoredTop sz="86416"/>
  </p:normalViewPr>
  <p:slideViewPr>
    <p:cSldViewPr snapToGrid="0" snapToObjects="1">
      <p:cViewPr>
        <p:scale>
          <a:sx n="80" d="100"/>
          <a:sy n="80" d="100"/>
        </p:scale>
        <p:origin x="144" y="144"/>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111</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193</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a:t>
            </a:r>
            <a:r>
              <a:rPr lang="en-US" dirty="0" smtClean="0"/>
              <a:t>variable</a:t>
            </a:r>
          </a:p>
          <a:p>
            <a:pPr lvl="1"/>
            <a:r>
              <a:rPr lang="en-US" dirty="0" smtClean="0"/>
              <a:t>Variables prefixed with a “&amp;” are meant to act as function pointers</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14744</TotalTime>
  <Words>17634</Words>
  <Application>Microsoft Macintosh PowerPoint</Application>
  <PresentationFormat>Widescreen</PresentationFormat>
  <Paragraphs>2041</Paragraphs>
  <Slides>240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647</cp:revision>
  <cp:lastPrinted>2016-03-01T14:04:19Z</cp:lastPrinted>
  <dcterms:created xsi:type="dcterms:W3CDTF">2016-02-23T15:02:29Z</dcterms:created>
  <dcterms:modified xsi:type="dcterms:W3CDTF">2016-03-10T20:46:24Z</dcterms:modified>
</cp:coreProperties>
</file>