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sldIdLst>
    <p:sldId id="256" r:id="rId2"/>
    <p:sldId id="269" r:id="rId3"/>
    <p:sldId id="258" r:id="rId4"/>
    <p:sldId id="274" r:id="rId5"/>
    <p:sldId id="275" r:id="rId6"/>
    <p:sldId id="259" r:id="rId7"/>
    <p:sldId id="276" r:id="rId8"/>
    <p:sldId id="262" r:id="rId9"/>
    <p:sldId id="263" r:id="rId10"/>
    <p:sldId id="264" r:id="rId11"/>
    <p:sldId id="271" r:id="rId12"/>
    <p:sldId id="273" r:id="rId13"/>
    <p:sldId id="272" r:id="rId14"/>
    <p:sldId id="265" r:id="rId15"/>
    <p:sldId id="267" r:id="rId16"/>
    <p:sldId id="268"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319" r:id="rId33"/>
    <p:sldId id="292" r:id="rId34"/>
    <p:sldId id="298" r:id="rId35"/>
    <p:sldId id="293" r:id="rId36"/>
    <p:sldId id="294" r:id="rId37"/>
    <p:sldId id="295" r:id="rId38"/>
    <p:sldId id="296" r:id="rId39"/>
    <p:sldId id="297" r:id="rId40"/>
    <p:sldId id="299" r:id="rId41"/>
    <p:sldId id="300" r:id="rId42"/>
    <p:sldId id="304" r:id="rId43"/>
    <p:sldId id="301" r:id="rId44"/>
    <p:sldId id="302" r:id="rId45"/>
    <p:sldId id="303"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20" r:id="rId60"/>
    <p:sldId id="31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3"/>
    <p:restoredTop sz="93632"/>
  </p:normalViewPr>
  <p:slideViewPr>
    <p:cSldViewPr snapToGrid="0" snapToObjects="1">
      <p:cViewPr>
        <p:scale>
          <a:sx n="100" d="100"/>
          <a:sy n="100" d="100"/>
        </p:scale>
        <p:origin x="424" y="1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547621-8453-0445-99B1-ACD675B5F8A1}" type="datetimeFigureOut">
              <a:rPr lang="en-US" smtClean="0"/>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547621-8453-0445-99B1-ACD675B5F8A1}" type="datetimeFigureOut">
              <a:rPr lang="en-US" smtClean="0"/>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547621-8453-0445-99B1-ACD675B5F8A1}" type="datetimeFigureOut">
              <a:rPr lang="en-US" smtClean="0"/>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547621-8453-0445-99B1-ACD675B5F8A1}" type="datetimeFigureOut">
              <a:rPr lang="en-US" smtClean="0"/>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547621-8453-0445-99B1-ACD675B5F8A1}" type="datetimeFigureOut">
              <a:rPr lang="en-US" smtClean="0"/>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547621-8453-0445-99B1-ACD675B5F8A1}" type="datetimeFigureOut">
              <a:rPr lang="en-US" smtClean="0"/>
              <a:t>2/23/16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547621-8453-0445-99B1-ACD675B5F8A1}" type="datetimeFigureOut">
              <a:rPr lang="en-US" smtClean="0"/>
              <a:t>2/23/16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547621-8453-0445-99B1-ACD675B5F8A1}" type="datetimeFigureOut">
              <a:rPr lang="en-US" smtClean="0"/>
              <a:t>2/23/16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547621-8453-0445-99B1-ACD675B5F8A1}" type="datetimeFigureOut">
              <a:rPr lang="en-US" smtClean="0"/>
              <a:t>2/23/16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D547621-8453-0445-99B1-ACD675B5F8A1}" type="datetimeFigureOut">
              <a:rPr lang="en-US" smtClean="0"/>
              <a:t>2/23/16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47621-8453-0445-99B1-ACD675B5F8A1}" type="datetimeFigureOut">
              <a:rPr lang="en-US" smtClean="0"/>
              <a:t>2/23/16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D547621-8453-0445-99B1-ACD675B5F8A1}" type="datetimeFigureOut">
              <a:rPr lang="en-US" smtClean="0"/>
              <a:t>2/23/16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binding your implementations at run time rather than compile time. </a:t>
            </a:r>
          </a:p>
          <a:p>
            <a:pPr lvl="1"/>
            <a:r>
              <a:rPr lang="en-US" dirty="0" smtClean="0"/>
              <a:t>Relies on interfaces or contracts being established between the consumers of the dependency as well as the implementation of the </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a:t>
            </a:r>
            <a:r>
              <a:rPr lang="en-US" smtClean="0"/>
              <a:t>be recompiled </a:t>
            </a:r>
            <a:r>
              <a:rPr lang="en-US" dirty="0" smtClean="0"/>
              <a:t>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Anatomy of the Client</a:t>
            </a:r>
            <a:endParaRPr lang="en-US"/>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Tree>
    <p:extLst>
      <p:ext uri="{BB962C8B-B14F-4D97-AF65-F5344CB8AC3E}">
        <p14:creationId xmlns:p14="http://schemas.microsoft.com/office/powerpoint/2010/main" val="49525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Tree>
    <p:extLst>
      <p:ext uri="{BB962C8B-B14F-4D97-AF65-F5344CB8AC3E}">
        <p14:creationId xmlns:p14="http://schemas.microsoft.com/office/powerpoint/2010/main" val="145052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a:t>
            </a:r>
            <a:r>
              <a:rPr lang="en-US" dirty="0" err="1" smtClean="0"/>
              <a:t>etc</a:t>
            </a:r>
            <a:endParaRPr lang="en-US" dirty="0" smtClean="0"/>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Tree>
    <p:extLst>
      <p:ext uri="{BB962C8B-B14F-4D97-AF65-F5344CB8AC3E}">
        <p14:creationId xmlns:p14="http://schemas.microsoft.com/office/powerpoint/2010/main" val="29810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515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 Level Look at Directives</a:t>
            </a:r>
          </a:p>
          <a:p>
            <a:pPr lvl="1"/>
            <a:r>
              <a:rPr lang="en-US" dirty="0" smtClean="0"/>
              <a:t>ng-repeat &amp; ng-options</a:t>
            </a:r>
          </a:p>
          <a:p>
            <a:pPr lvl="1"/>
            <a:r>
              <a:rPr lang="en-US" dirty="0" smtClean="0"/>
              <a:t>Event Handling</a:t>
            </a:r>
            <a:endParaRPr lang="en-US" dirty="0" smtClean="0"/>
          </a:p>
          <a:p>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2144935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Tree>
    <p:extLst>
      <p:ext uri="{BB962C8B-B14F-4D97-AF65-F5344CB8AC3E}">
        <p14:creationId xmlns:p14="http://schemas.microsoft.com/office/powerpoint/2010/main" val="1636094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your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Tree>
    <p:extLst>
      <p:ext uri="{BB962C8B-B14F-4D97-AF65-F5344CB8AC3E}">
        <p14:creationId xmlns:p14="http://schemas.microsoft.com/office/powerpoint/2010/main" val="977037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Tree>
    <p:extLst>
      <p:ext uri="{BB962C8B-B14F-4D97-AF65-F5344CB8AC3E}">
        <p14:creationId xmlns:p14="http://schemas.microsoft.com/office/powerpoint/2010/main" val="1784611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one 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2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immediately-invoked function expression </a:t>
            </a:r>
            <a:r>
              <a:rPr lang="en-US" dirty="0" smtClean="0"/>
              <a:t>(IIFE); this function is invoked the second the controller is instantiated into the module.</a:t>
            </a:r>
          </a:p>
        </p:txBody>
      </p:sp>
    </p:spTree>
    <p:extLst>
      <p:ext uri="{BB962C8B-B14F-4D97-AF65-F5344CB8AC3E}">
        <p14:creationId xmlns:p14="http://schemas.microsoft.com/office/powerpoint/2010/main" val="944049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1479621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Tree>
    <p:extLst>
      <p:ext uri="{BB962C8B-B14F-4D97-AF65-F5344CB8AC3E}">
        <p14:creationId xmlns:p14="http://schemas.microsoft.com/office/powerpoint/2010/main" val="129737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10.x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Tree>
    <p:extLst>
      <p:ext uri="{BB962C8B-B14F-4D97-AF65-F5344CB8AC3E}">
        <p14:creationId xmlns:p14="http://schemas.microsoft.com/office/powerpoint/2010/main" val="431759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Tree>
    <p:extLst>
      <p:ext uri="{BB962C8B-B14F-4D97-AF65-F5344CB8AC3E}">
        <p14:creationId xmlns:p14="http://schemas.microsoft.com/office/powerpoint/2010/main" val="266283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the </a:t>
            </a:r>
            <a:r>
              <a:rPr lang="en-US" dirty="0" err="1"/>
              <a:t>M</a:t>
            </a:r>
            <a:r>
              <a:rPr lang="en-US" dirty="0" err="1" smtClean="0"/>
              <a:t>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Tree>
    <p:extLst>
      <p:ext uri="{BB962C8B-B14F-4D97-AF65-F5344CB8AC3E}">
        <p14:creationId xmlns:p14="http://schemas.microsoft.com/office/powerpoint/2010/main" val="1823280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Tree>
    <p:extLst>
      <p:ext uri="{BB962C8B-B14F-4D97-AF65-F5344CB8AC3E}">
        <p14:creationId xmlns:p14="http://schemas.microsoft.com/office/powerpoint/2010/main" val="1027350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2 way binding you can set the variable from either the client or the controller and the change will be instantly reflected on both.</a:t>
            </a:r>
          </a:p>
          <a:p>
            <a:r>
              <a:rPr lang="en-US" dirty="0" smtClean="0"/>
              <a:t>We’re going to look at ng-model in much more detail later in the week.</a:t>
            </a:r>
          </a:p>
        </p:txBody>
      </p:sp>
    </p:spTree>
    <p:extLst>
      <p:ext uri="{BB962C8B-B14F-4D97-AF65-F5344CB8AC3E}">
        <p14:creationId xmlns:p14="http://schemas.microsoft.com/office/powerpoint/2010/main" val="1748470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 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Tree>
    <p:extLst>
      <p:ext uri="{BB962C8B-B14F-4D97-AF65-F5344CB8AC3E}">
        <p14:creationId xmlns:p14="http://schemas.microsoft.com/office/powerpoint/2010/main" val="1726899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Tree>
    <p:extLst>
      <p:ext uri="{BB962C8B-B14F-4D97-AF65-F5344CB8AC3E}">
        <p14:creationId xmlns:p14="http://schemas.microsoft.com/office/powerpoint/2010/main" val="2107700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MyApp</a:t>
            </a:r>
            <a:endParaRPr lang="en-US" dirty="0" smtClean="0"/>
          </a:p>
          <a:p>
            <a:pPr lvl="1"/>
            <a:r>
              <a:rPr lang="en-US" dirty="0" smtClean="0"/>
              <a:t>Create a new controller called </a:t>
            </a:r>
            <a:r>
              <a:rPr lang="en-US" dirty="0" err="1" smtClean="0"/>
              <a:t>MainController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Tree>
    <p:extLst>
      <p:ext uri="{BB962C8B-B14F-4D97-AF65-F5344CB8AC3E}">
        <p14:creationId xmlns:p14="http://schemas.microsoft.com/office/powerpoint/2010/main" val="916636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a:t>
            </a:r>
            <a:r>
              <a:rPr lang="en-US" b="1" dirty="0" err="1" smtClean="0"/>
              <a:t>one.name</a:t>
            </a:r>
            <a:r>
              <a:rPr lang="en-US" b="1" dirty="0" smtClean="0"/>
              <a:t> for one in all track by </a:t>
            </a:r>
            <a:r>
              <a:rPr lang="en-US" b="1" dirty="0" err="1" smtClean="0"/>
              <a:t>one.id</a:t>
            </a:r>
            <a:r>
              <a:rPr lang="en-US" b="1" dirty="0" smtClean="0"/>
              <a:t>”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Tree>
    <p:extLst>
      <p:ext uri="{BB962C8B-B14F-4D97-AF65-F5344CB8AC3E}">
        <p14:creationId xmlns:p14="http://schemas.microsoft.com/office/powerpoint/2010/main" val="482522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Tree>
    <p:extLst>
      <p:ext uri="{BB962C8B-B14F-4D97-AF65-F5344CB8AC3E}">
        <p14:creationId xmlns:p14="http://schemas.microsoft.com/office/powerpoint/2010/main" val="34008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example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Tree>
    <p:extLst>
      <p:ext uri="{BB962C8B-B14F-4D97-AF65-F5344CB8AC3E}">
        <p14:creationId xmlns:p14="http://schemas.microsoft.com/office/powerpoint/2010/main" val="245474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849048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event handlers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7065449"/>
              </p:ext>
            </p:extLst>
          </p:nvPr>
        </p:nvGraphicFramePr>
        <p:xfrm>
          <a:off x="1096963" y="1846263"/>
          <a:ext cx="10058400" cy="2966720"/>
        </p:xfrm>
        <a:graphic>
          <a:graphicData uri="http://schemas.openxmlformats.org/drawingml/2006/table">
            <a:tbl>
              <a:tblPr firstRow="1" bandRow="1">
                <a:tableStyleId>{5C22544A-7EE6-4342-B048-85BDC9FD1C3A}</a:tableStyleId>
              </a:tblPr>
              <a:tblGrid>
                <a:gridCol w="5029200"/>
                <a:gridCol w="5029200"/>
              </a:tblGrid>
              <a:tr h="370840">
                <a:tc>
                  <a:txBody>
                    <a:bodyPr/>
                    <a:lstStyle/>
                    <a:p>
                      <a:r>
                        <a:rPr lang="en-US" dirty="0" smtClean="0"/>
                        <a:t>DOM</a:t>
                      </a:r>
                      <a:r>
                        <a:rPr lang="en-US" baseline="0" dirty="0" smtClean="0"/>
                        <a:t> Event</a:t>
                      </a:r>
                      <a:endParaRPr lang="en-US" dirty="0"/>
                    </a:p>
                  </a:txBody>
                  <a:tcPr/>
                </a:tc>
                <a:tc>
                  <a:txBody>
                    <a:bodyPr/>
                    <a:lstStyle/>
                    <a:p>
                      <a:r>
                        <a:rPr lang="en-US" dirty="0" smtClean="0"/>
                        <a:t>Angular Event</a:t>
                      </a:r>
                      <a:endParaRPr lang="en-US" dirty="0"/>
                    </a:p>
                  </a:txBody>
                  <a:tcPr/>
                </a:tc>
              </a:tr>
              <a:tr h="370840">
                <a:tc>
                  <a:txBody>
                    <a:bodyPr/>
                    <a:lstStyle/>
                    <a:p>
                      <a:r>
                        <a:rPr lang="en-US" dirty="0" smtClean="0"/>
                        <a:t>blur</a:t>
                      </a:r>
                      <a:endParaRPr lang="en-US" dirty="0"/>
                    </a:p>
                  </a:txBody>
                  <a:tcPr/>
                </a:tc>
                <a:tc>
                  <a:txBody>
                    <a:bodyPr/>
                    <a:lstStyle/>
                    <a:p>
                      <a:r>
                        <a:rPr lang="en-US" dirty="0" smtClean="0"/>
                        <a:t>ng-blur</a:t>
                      </a:r>
                      <a:endParaRPr lang="en-US" dirty="0"/>
                    </a:p>
                  </a:txBody>
                  <a:tcPr/>
                </a:tc>
              </a:tr>
              <a:tr h="370840">
                <a:tc>
                  <a:txBody>
                    <a:bodyPr/>
                    <a:lstStyle/>
                    <a:p>
                      <a:r>
                        <a:rPr lang="en-US" dirty="0" smtClean="0"/>
                        <a:t>focus</a:t>
                      </a:r>
                      <a:endParaRPr lang="en-US" dirty="0"/>
                    </a:p>
                  </a:txBody>
                  <a:tcPr/>
                </a:tc>
                <a:tc>
                  <a:txBody>
                    <a:bodyPr/>
                    <a:lstStyle/>
                    <a:p>
                      <a:r>
                        <a:rPr lang="en-US" dirty="0" smtClean="0"/>
                        <a:t>ng-focus</a:t>
                      </a:r>
                      <a:endParaRPr lang="en-US" dirty="0"/>
                    </a:p>
                  </a:txBody>
                  <a:tcPr/>
                </a:tc>
              </a:tr>
              <a:tr h="370840">
                <a:tc>
                  <a:txBody>
                    <a:bodyPr/>
                    <a:lstStyle/>
                    <a:p>
                      <a:r>
                        <a:rPr lang="en-US" dirty="0" smtClean="0"/>
                        <a:t>click</a:t>
                      </a:r>
                      <a:endParaRPr lang="en-US" dirty="0"/>
                    </a:p>
                  </a:txBody>
                  <a:tcPr/>
                </a:tc>
                <a:tc>
                  <a:txBody>
                    <a:bodyPr/>
                    <a:lstStyle/>
                    <a:p>
                      <a:r>
                        <a:rPr lang="en-US" dirty="0" smtClean="0"/>
                        <a:t>ng-click</a:t>
                      </a:r>
                      <a:endParaRPr lang="en-US" dirty="0"/>
                    </a:p>
                  </a:txBody>
                  <a:tcPr/>
                </a:tc>
              </a:tr>
              <a:tr h="370840">
                <a:tc>
                  <a:txBody>
                    <a:bodyPr/>
                    <a:lstStyle/>
                    <a:p>
                      <a:r>
                        <a:rPr lang="en-US" dirty="0" smtClean="0"/>
                        <a:t>copy</a:t>
                      </a:r>
                      <a:endParaRPr lang="en-US" dirty="0"/>
                    </a:p>
                  </a:txBody>
                  <a:tcPr/>
                </a:tc>
                <a:tc>
                  <a:txBody>
                    <a:bodyPr/>
                    <a:lstStyle/>
                    <a:p>
                      <a:r>
                        <a:rPr lang="en-US" dirty="0" smtClean="0"/>
                        <a:t>ng-copy</a:t>
                      </a:r>
                      <a:endParaRPr lang="en-US" dirty="0"/>
                    </a:p>
                  </a:txBody>
                  <a:tcPr/>
                </a:tc>
              </a:tr>
              <a:tr h="370840">
                <a:tc>
                  <a:txBody>
                    <a:bodyPr/>
                    <a:lstStyle/>
                    <a:p>
                      <a:r>
                        <a:rPr lang="en-US" dirty="0" smtClean="0"/>
                        <a:t>cut</a:t>
                      </a:r>
                      <a:endParaRPr lang="en-US" dirty="0"/>
                    </a:p>
                  </a:txBody>
                  <a:tcPr/>
                </a:tc>
                <a:tc>
                  <a:txBody>
                    <a:bodyPr/>
                    <a:lstStyle/>
                    <a:p>
                      <a:r>
                        <a:rPr lang="en-US" dirty="0" smtClean="0"/>
                        <a:t>ng-cut</a:t>
                      </a:r>
                      <a:endParaRPr lang="en-US" dirty="0"/>
                    </a:p>
                  </a:txBody>
                  <a:tcPr/>
                </a:tc>
              </a:tr>
              <a:tr h="370840">
                <a:tc>
                  <a:txBody>
                    <a:bodyPr/>
                    <a:lstStyle/>
                    <a:p>
                      <a:r>
                        <a:rPr lang="en-US" dirty="0" smtClean="0"/>
                        <a:t>change</a:t>
                      </a:r>
                      <a:endParaRPr lang="en-US" dirty="0"/>
                    </a:p>
                  </a:txBody>
                  <a:tcPr/>
                </a:tc>
                <a:tc>
                  <a:txBody>
                    <a:bodyPr/>
                    <a:lstStyle/>
                    <a:p>
                      <a:r>
                        <a:rPr lang="en-US" dirty="0" smtClean="0"/>
                        <a:t>ng-change</a:t>
                      </a:r>
                      <a:endParaRPr lang="en-US" dirty="0"/>
                    </a:p>
                  </a:txBody>
                  <a:tcPr/>
                </a:tc>
              </a:tr>
              <a:tr h="370840">
                <a:tc>
                  <a:txBody>
                    <a:bodyPr/>
                    <a:lstStyle/>
                    <a:p>
                      <a:r>
                        <a:rPr lang="en-US" dirty="0" err="1" smtClean="0"/>
                        <a:t>dblclick</a:t>
                      </a:r>
                      <a:endParaRPr lang="en-US" dirty="0"/>
                    </a:p>
                  </a:txBody>
                  <a:tcPr/>
                </a:tc>
                <a:tc>
                  <a:txBody>
                    <a:bodyPr/>
                    <a:lstStyle/>
                    <a:p>
                      <a:r>
                        <a:rPr lang="en-US" dirty="0" smtClean="0"/>
                        <a:t>ng-</a:t>
                      </a:r>
                      <a:r>
                        <a:rPr lang="en-US" dirty="0" err="1" smtClean="0"/>
                        <a:t>dblclick</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Tree>
    <p:extLst>
      <p:ext uri="{BB962C8B-B14F-4D97-AF65-F5344CB8AC3E}">
        <p14:creationId xmlns:p14="http://schemas.microsoft.com/office/powerpoint/2010/main" val="1468207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a:hlinkClick r:id="rId2"/>
              </a:rPr>
              <a:t>http://localhost:8080/Controllers/Exercises/Events</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/Controllers/</a:t>
            </a:r>
            <a:r>
              <a:rPr lang="en-US" dirty="0" err="1" smtClean="0"/>
              <a:t>Exercices</a:t>
            </a:r>
            <a:r>
              <a:rPr lang="en-US" dirty="0" smtClean="0"/>
              <a:t>/Events </a:t>
            </a:r>
            <a:endParaRPr lang="en-US" dirty="0"/>
          </a:p>
          <a:p>
            <a:r>
              <a:rPr lang="en-US" dirty="0"/>
              <a:t>In this Lab 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Tree>
    <p:extLst>
      <p:ext uri="{BB962C8B-B14F-4D97-AF65-F5344CB8AC3E}">
        <p14:creationId xmlns:p14="http://schemas.microsoft.com/office/powerpoint/2010/main" val="1781272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84914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Tree>
    <p:extLst>
      <p:ext uri="{BB962C8B-B14F-4D97-AF65-F5344CB8AC3E}">
        <p14:creationId xmlns:p14="http://schemas.microsoft.com/office/powerpoint/2010/main" val="972100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Tree>
    <p:extLst>
      <p:ext uri="{BB962C8B-B14F-4D97-AF65-F5344CB8AC3E}">
        <p14:creationId xmlns:p14="http://schemas.microsoft.com/office/powerpoint/2010/main" val="795347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Tree>
    <p:extLst>
      <p:ext uri="{BB962C8B-B14F-4D97-AF65-F5344CB8AC3E}">
        <p14:creationId xmlns:p14="http://schemas.microsoft.com/office/powerpoint/2010/main" val="1515178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Tree>
    <p:extLst>
      <p:ext uri="{BB962C8B-B14F-4D97-AF65-F5344CB8AC3E}">
        <p14:creationId xmlns:p14="http://schemas.microsoft.com/office/powerpoint/2010/main" val="422876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Tree>
    <p:extLst>
      <p:ext uri="{BB962C8B-B14F-4D97-AF65-F5344CB8AC3E}">
        <p14:creationId xmlns:p14="http://schemas.microsoft.com/office/powerpoint/2010/main" val="1135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t>
            </a:r>
            <a:r>
              <a:rPr lang="en-US" dirty="0" err="1" smtClean="0"/>
              <a:t>AngularJS</a:t>
            </a:r>
            <a:r>
              <a:rPr lang="en-US" dirty="0" smtClean="0"/>
              <a:t> as opposed to other MVC frameworks and legacy </a:t>
            </a:r>
            <a:r>
              <a:rPr lang="en-US" dirty="0" err="1" smtClean="0"/>
              <a:t>Javascript</a:t>
            </a:r>
            <a:r>
              <a:rPr lang="en-US" dirty="0" smtClean="0"/>
              <a:t> Frameworks. </a:t>
            </a:r>
            <a:endParaRPr lang="en-US" dirty="0"/>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Tree>
    <p:extLst>
      <p:ext uri="{BB962C8B-B14F-4D97-AF65-F5344CB8AC3E}">
        <p14:creationId xmlns:p14="http://schemas.microsoft.com/office/powerpoint/2010/main" val="4620591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Tree>
    <p:extLst>
      <p:ext uri="{BB962C8B-B14F-4D97-AF65-F5344CB8AC3E}">
        <p14:creationId xmlns:p14="http://schemas.microsoft.com/office/powerpoint/2010/main" val="796643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3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simple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Tree>
    <p:extLst>
      <p:ext uri="{BB962C8B-B14F-4D97-AF65-F5344CB8AC3E}">
        <p14:creationId xmlns:p14="http://schemas.microsoft.com/office/powerpoint/2010/main" val="9798312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Tree>
    <p:extLst>
      <p:ext uri="{BB962C8B-B14F-4D97-AF65-F5344CB8AC3E}">
        <p14:creationId xmlns:p14="http://schemas.microsoft.com/office/powerpoint/2010/main" val="2053838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Tree>
    <p:extLst>
      <p:ext uri="{BB962C8B-B14F-4D97-AF65-F5344CB8AC3E}">
        <p14:creationId xmlns:p14="http://schemas.microsoft.com/office/powerpoint/2010/main" val="325406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&amp;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smtClean="0"/>
              <a:t>/</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Tree>
    <p:extLst>
      <p:ext uri="{BB962C8B-B14F-4D97-AF65-F5344CB8AC3E}">
        <p14:creationId xmlns:p14="http://schemas.microsoft.com/office/powerpoint/2010/main" val="275116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Tree>
    <p:extLst>
      <p:ext uri="{BB962C8B-B14F-4D97-AF65-F5344CB8AC3E}">
        <p14:creationId xmlns:p14="http://schemas.microsoft.com/office/powerpoint/2010/main" val="1137337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98101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2193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smtClean="0"/>
              <a:t>Watches</a:t>
            </a:r>
          </a:p>
          <a:p>
            <a:endParaRPr lang="en-US" dirty="0"/>
          </a:p>
        </p:txBody>
      </p:sp>
    </p:spTree>
    <p:extLst>
      <p:ext uri="{BB962C8B-B14F-4D97-AF65-F5344CB8AC3E}">
        <p14:creationId xmlns:p14="http://schemas.microsoft.com/office/powerpoint/2010/main" val="71475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Filters</a:t>
            </a:r>
            <a:endParaRPr lang="en-US" dirty="0"/>
          </a:p>
        </p:txBody>
      </p:sp>
    </p:spTree>
    <p:extLst>
      <p:ext uri="{BB962C8B-B14F-4D97-AF65-F5344CB8AC3E}">
        <p14:creationId xmlns:p14="http://schemas.microsoft.com/office/powerpoint/2010/main" val="69003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a:t>
            </a:r>
            <a:r>
              <a:rPr lang="en-US" dirty="0" smtClean="0"/>
              <a:t>is quickly becoming, if not already, the most popular programming language in the world.</a:t>
            </a:r>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801</TotalTime>
  <Words>4612</Words>
  <Application>Microsoft Macintosh PowerPoint</Application>
  <PresentationFormat>Widescreen</PresentationFormat>
  <Paragraphs>489</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Calibri</vt:lpstr>
      <vt:lpstr>Calibri Light</vt:lpstr>
      <vt:lpstr>Courier New</vt:lpstr>
      <vt:lpstr>Arial</vt:lpstr>
      <vt:lpstr>Retrospect</vt:lpstr>
      <vt:lpstr>Angular</vt:lpstr>
      <vt:lpstr>Setup</vt:lpstr>
      <vt:lpstr>Getting Started</vt:lpstr>
      <vt:lpstr>Assumptions</vt:lpstr>
      <vt:lpstr>Expectations/Goals</vt:lpstr>
      <vt:lpstr>Ground Rules</vt:lpstr>
      <vt:lpstr>Agenda </vt:lpstr>
      <vt:lpstr>Introduction</vt:lpstr>
      <vt:lpstr>A Brief History in JavaScript</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Avoiding the Minification</vt:lpstr>
      <vt:lpstr>Directives from 50,000 feet</vt:lpstr>
      <vt:lpstr>ng-model</vt:lpstr>
      <vt:lpstr>ng-repeat</vt:lpstr>
      <vt:lpstr>ng-repeat (contd)</vt:lpstr>
      <vt:lpstr>Lab</vt:lpstr>
      <vt:lpstr>ng-options</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Unit Testing &amp; Angular</vt:lpstr>
      <vt:lpstr>What just happened</vt:lpstr>
      <vt:lpstr>Lab</vt:lpstr>
      <vt:lpstr>Conclusion</vt:lpstr>
      <vt:lpstr>Scope</vt:lpstr>
      <vt:lpstr>Filters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123</cp:revision>
  <dcterms:created xsi:type="dcterms:W3CDTF">2016-02-23T15:02:29Z</dcterms:created>
  <dcterms:modified xsi:type="dcterms:W3CDTF">2016-02-24T09:11:07Z</dcterms:modified>
</cp:coreProperties>
</file>