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6"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1"/>
    <p:restoredTop sz="86416"/>
  </p:normalViewPr>
  <p:slideViewPr>
    <p:cSldViewPr snapToGrid="0" snapToObjects="1">
      <p:cViewPr>
        <p:scale>
          <a:sx n="80" d="100"/>
          <a:sy n="80" d="100"/>
        </p:scale>
        <p:origin x="1304" y="12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commentAuthors" Target="commentAuthors.xml"/><Relationship Id="rId244" Type="http://schemas.openxmlformats.org/officeDocument/2006/relationships/presProps" Target="presProps.xml"/><Relationship Id="rId245" Type="http://schemas.openxmlformats.org/officeDocument/2006/relationships/viewProps" Target="viewProps.xml"/><Relationship Id="rId246" Type="http://schemas.openxmlformats.org/officeDocument/2006/relationships/theme" Target="theme/theme1.xml"/><Relationship Id="rId24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2707876"/>
            <a:ext cx="2715491" cy="3415146"/>
            <a:chOff x="1048789" y="2126672"/>
            <a:chExt cx="2715491" cy="3415146"/>
          </a:xfrm>
        </p:grpSpPr>
        <p:sp>
          <p:nvSpPr>
            <p:cNvPr id="14" name="Rectangle 13"/>
            <p:cNvSpPr/>
            <p:nvPr/>
          </p:nvSpPr>
          <p:spPr>
            <a:xfrm>
              <a:off x="1048789" y="2126672"/>
              <a:ext cx="2563091" cy="341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5" name="Rectangle 14"/>
            <p:cNvSpPr/>
            <p:nvPr/>
          </p:nvSpPr>
          <p:spPr>
            <a:xfrm>
              <a:off x="1201189" y="2583872"/>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lnSpcReduction="10000"/>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pPr lvl="1"/>
            <a:endParaRPr lang="en-US" dirty="0" smtClean="0"/>
          </a:p>
          <a:p>
            <a:pPr lvl="1"/>
            <a:endParaRPr lang="en-US" dirty="0"/>
          </a:p>
          <a:p>
            <a:pPr lvl="1"/>
            <a:r>
              <a:rPr lang="en-US" dirty="0" smtClean="0"/>
              <a:t>EXAMPLE</a:t>
            </a:r>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pPr lvl="1"/>
            <a:r>
              <a:rPr lang="en-US" dirty="0" smtClean="0"/>
              <a:t>EXAMPLE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$invalid</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a:t>ngMessages</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desired</a:t>
            </a:r>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467256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scope</a:t>
            </a:r>
          </a:p>
          <a:p>
            <a:r>
              <a:rPr lang="en-US" dirty="0"/>
              <a:t>Specify a scope configuration when defining the directive</a:t>
            </a:r>
          </a:p>
          <a:p>
            <a:r>
              <a:rPr lang="en-US" dirty="0"/>
              <a:t>Scope configurations are simply key-value pairs...</a:t>
            </a:r>
          </a:p>
          <a:p>
            <a:r>
              <a:rPr lang="en-US" dirty="0"/>
              <a:t>BUT! If your value starts with an '@', it is presumed to come from the actual value of the attribute</a:t>
            </a:r>
          </a:p>
          <a:p>
            <a:r>
              <a:rPr lang="en-US" dirty="0"/>
              <a:t>If your value starts with an '=', it is assumed to be a reference to a variable on the scope and should be resolved </a:t>
            </a:r>
            <a:r>
              <a:rPr lang="en-US" dirty="0" smtClean="0"/>
              <a:t>accordingly</a:t>
            </a:r>
          </a:p>
          <a:p>
            <a:endParaRPr lang="en-US" dirty="0" smtClean="0"/>
          </a:p>
          <a:p>
            <a:pPr lvl="1"/>
            <a:r>
              <a:rPr lang="en-US" dirty="0" smtClean="0"/>
              <a:t>EXAMPLE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either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t>
            </a:r>
            <a:r>
              <a:rPr lang="en-US" dirty="0" smtClean="0"/>
              <a:t>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endParaRPr lang="en-US" dirty="0" smtClean="0"/>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a:t>
            </a:r>
            <a:r>
              <a:rPr lang="en-US" dirty="0" smtClean="0"/>
              <a:t>dependency (either by nam</a:t>
            </a:r>
            <a:r>
              <a:rPr lang="en-US" dirty="0" smtClean="0"/>
              <a:t>e or service)</a:t>
            </a:r>
            <a:endParaRPr lang="en-US" dirty="0" smtClean="0"/>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a:t>
            </a:r>
            <a:r>
              <a:rPr lang="en-US" b="1" dirty="0" smtClean="0"/>
              <a:t>,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endParaRPr lang="en-US" dirty="0" smtClean="0"/>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endParaRPr lang="en-US" dirty="0" smtClean="0"/>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endParaRPr lang="en-US" dirty="0" smtClean="0"/>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t>
            </a:r>
            <a:r>
              <a:rPr lang="en-US"/>
              <a:t>a </a:t>
            </a:r>
            <a:r>
              <a:rPr lang="en-US"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
        <p:nvSpPr>
          <p:cNvPr id="5" name="TextBox 4"/>
          <p:cNvSpPr txBox="1"/>
          <p:nvPr/>
        </p:nvSpPr>
        <p:spPr>
          <a:xfrm>
            <a:off x="6384758" y="202130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p>
          <a:p>
            <a:pPr lvl="1"/>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a:t>});</a:t>
            </a:r>
          </a:p>
          <a:p>
            <a:pPr marL="292608" lvl="1" indent="0">
              <a:buNone/>
            </a:pPr>
            <a:endParaRPr lang="en-US" dirty="0" smtClean="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7987</TotalTime>
  <Words>16118</Words>
  <Application>Microsoft Macintosh PowerPoint</Application>
  <PresentationFormat>Widescreen</PresentationFormat>
  <Paragraphs>1815</Paragraphs>
  <Slides>240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LAB</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508</cp:revision>
  <dcterms:created xsi:type="dcterms:W3CDTF">2016-02-23T15:02:29Z</dcterms:created>
  <dcterms:modified xsi:type="dcterms:W3CDTF">2016-02-29T21:35:30Z</dcterms:modified>
</cp:coreProperties>
</file>