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3"/>
  </p:notesMasterIdLst>
  <p:handoutMasterIdLst>
    <p:handoutMasterId r:id="rId244"/>
  </p:handout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6" r:id="rId202"/>
    <p:sldId id="437" r:id="rId203"/>
    <p:sldId id="438" r:id="rId204"/>
    <p:sldId id="440" r:id="rId205"/>
    <p:sldId id="441" r:id="rId206"/>
    <p:sldId id="442" r:id="rId207"/>
    <p:sldId id="443" r:id="rId208"/>
    <p:sldId id="444" r:id="rId209"/>
    <p:sldId id="445" r:id="rId210"/>
    <p:sldId id="447" r:id="rId211"/>
    <p:sldId id="448" r:id="rId212"/>
    <p:sldId id="449" r:id="rId213"/>
    <p:sldId id="450" r:id="rId214"/>
    <p:sldId id="451" r:id="rId215"/>
    <p:sldId id="452" r:id="rId216"/>
    <p:sldId id="453" r:id="rId217"/>
    <p:sldId id="454" r:id="rId218"/>
    <p:sldId id="455" r:id="rId219"/>
    <p:sldId id="456" r:id="rId220"/>
    <p:sldId id="460" r:id="rId221"/>
    <p:sldId id="459" r:id="rId222"/>
    <p:sldId id="457" r:id="rId223"/>
    <p:sldId id="458" r:id="rId224"/>
    <p:sldId id="462" r:id="rId225"/>
    <p:sldId id="461" r:id="rId226"/>
    <p:sldId id="463" r:id="rId227"/>
    <p:sldId id="464" r:id="rId228"/>
    <p:sldId id="465" r:id="rId229"/>
    <p:sldId id="466" r:id="rId230"/>
    <p:sldId id="467" r:id="rId231"/>
    <p:sldId id="468" r:id="rId232"/>
    <p:sldId id="469" r:id="rId233"/>
    <p:sldId id="470" r:id="rId234"/>
    <p:sldId id="471" r:id="rId235"/>
    <p:sldId id="472" r:id="rId236"/>
    <p:sldId id="473" r:id="rId237"/>
    <p:sldId id="474" r:id="rId238"/>
    <p:sldId id="475" r:id="rId239"/>
    <p:sldId id="476" r:id="rId240"/>
    <p:sldId id="477" r:id="rId241"/>
    <p:sldId id="478" r:id="rId2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51"/>
    <p:restoredTop sz="86416"/>
  </p:normalViewPr>
  <p:slideViewPr>
    <p:cSldViewPr snapToGrid="0" snapToObjects="1">
      <p:cViewPr>
        <p:scale>
          <a:sx n="80" d="100"/>
          <a:sy n="80" d="100"/>
        </p:scale>
        <p:origin x="1304" y="12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notesMaster" Target="notesMasters/notesMaster1.xml"/><Relationship Id="rId244" Type="http://schemas.openxmlformats.org/officeDocument/2006/relationships/handoutMaster" Target="handoutMasters/handoutMaster1.xml"/><Relationship Id="rId245" Type="http://schemas.openxmlformats.org/officeDocument/2006/relationships/commentAuthors" Target="commentAuthors.xml"/><Relationship Id="rId246" Type="http://schemas.openxmlformats.org/officeDocument/2006/relationships/presProps" Target="presProps.xml"/><Relationship Id="rId247" Type="http://schemas.openxmlformats.org/officeDocument/2006/relationships/viewProps" Target="viewProps.xml"/><Relationship Id="rId248" Type="http://schemas.openxmlformats.org/officeDocument/2006/relationships/theme" Target="theme/theme1.xml"/><Relationship Id="rId24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a:t>
            </a:r>
            <a:r>
              <a:rPr lang="en-US" dirty="0" smtClean="0"/>
              <a:t>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t>
            </a:r>
            <a:r>
              <a:rPr lang="en-US" dirty="0" smtClean="0"/>
              <a:t>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a:t>
            </a:r>
            <a:r>
              <a:rPr lang="en-US" dirty="0" smtClean="0"/>
              <a:t>server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a:t>
            </a:r>
            <a:r>
              <a:rPr lang="en-US" dirty="0">
                <a:hlinkClick r:id="rId2"/>
              </a:rPr>
              <a:t>://</a:t>
            </a:r>
            <a:r>
              <a:rPr lang="en-US" dirty="0" smtClean="0">
                <a:hlinkClick r:id="rId2"/>
              </a:rPr>
              <a:t>localhost:9080/HTTP/Samples/NgResource</a:t>
            </a:r>
            <a:endParaRPr lang="en-US" dirty="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a:t>
            </a:r>
            <a:r>
              <a:rPr lang="en-US" dirty="0" smtClean="0"/>
              <a:t>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a:t>
            </a:r>
            <a:r>
              <a:rPr lang="en-US" smtClean="0"/>
              <a:t>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desired</a:t>
            </a:r>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467256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scope</a:t>
            </a:r>
          </a:p>
          <a:p>
            <a:r>
              <a:rPr lang="en-US" dirty="0"/>
              <a:t>Specify a scope configuration when defining the directive</a:t>
            </a:r>
          </a:p>
          <a:p>
            <a:r>
              <a:rPr lang="en-US" dirty="0"/>
              <a:t>Scope configurations are simply key-value pairs...</a:t>
            </a:r>
          </a:p>
          <a:p>
            <a:r>
              <a:rPr lang="en-US" dirty="0"/>
              <a:t>BUT! If your value starts with an '@', it is presumed to come from the actual value of the attribute</a:t>
            </a:r>
          </a:p>
          <a:p>
            <a:r>
              <a:rPr lang="en-US" dirty="0"/>
              <a:t>If your value starts with an '=', it is assumed to be a reference to a variable on the scope and should be resolved </a:t>
            </a:r>
            <a:r>
              <a:rPr lang="en-US" dirty="0" smtClean="0"/>
              <a:t>accordingly</a:t>
            </a:r>
          </a:p>
          <a:p>
            <a:endParaRPr lang="en-US" dirty="0" smtClean="0"/>
          </a:p>
          <a:p>
            <a:pPr lvl="1"/>
            <a:r>
              <a:rPr lang="en-US" dirty="0" smtClean="0"/>
              <a:t>EXAMPLE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241</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10423</TotalTime>
  <Words>16966</Words>
  <Application>Microsoft Macintosh PowerPoint</Application>
  <PresentationFormat>Widescreen</PresentationFormat>
  <Paragraphs>1955</Paragraphs>
  <Slides>241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241</vt:i4>
      </vt:variant>
    </vt:vector>
  </HeadingPairs>
  <TitlesOfParts>
    <vt:vector size="247"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LAB</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593</cp:revision>
  <cp:lastPrinted>2016-03-01T14:04:19Z</cp:lastPrinted>
  <dcterms:created xsi:type="dcterms:W3CDTF">2016-02-23T15:02:29Z</dcterms:created>
  <dcterms:modified xsi:type="dcterms:W3CDTF">2016-03-02T18:31:17Z</dcterms:modified>
</cp:coreProperties>
</file>