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6"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1288" y="672"/>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commentAuthors" Target="commentAuthors.xml"/><Relationship Id="rId244" Type="http://schemas.openxmlformats.org/officeDocument/2006/relationships/presProps" Target="presProps.xml"/><Relationship Id="rId245" Type="http://schemas.openxmlformats.org/officeDocument/2006/relationships/viewProps" Target="viewProps.xml"/><Relationship Id="rId246" Type="http://schemas.openxmlformats.org/officeDocument/2006/relationships/theme" Target="theme/theme1.xml"/><Relationship Id="rId24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a:t>
            </a:r>
            <a:r>
              <a:rPr lang="en-US" smtClean="0"/>
              <a:t>your </a:t>
            </a:r>
            <a:r>
              <a:rPr lang="en-US" smtClean="0"/>
              <a:t>URLs.</a:t>
            </a:r>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8301</TotalTime>
  <Words>16288</Words>
  <Application>Microsoft Macintosh PowerPoint</Application>
  <PresentationFormat>Widescreen</PresentationFormat>
  <Paragraphs>1836</Paragraphs>
  <Slides>240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527</cp:revision>
  <dcterms:created xsi:type="dcterms:W3CDTF">2016-02-23T15:02:29Z</dcterms:created>
  <dcterms:modified xsi:type="dcterms:W3CDTF">2016-03-01T07:09:15Z</dcterms:modified>
</cp:coreProperties>
</file>