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76" r:id="rId4"/>
    <p:sldId id="259" r:id="rId5"/>
    <p:sldId id="274" r:id="rId6"/>
    <p:sldId id="275" r:id="rId7"/>
    <p:sldId id="505" r:id="rId8"/>
    <p:sldId id="506" r:id="rId9"/>
    <p:sldId id="258" r:id="rId10"/>
    <p:sldId id="262" r:id="rId11"/>
    <p:sldId id="263" r:id="rId12"/>
    <p:sldId id="508" r:id="rId13"/>
    <p:sldId id="264" r:id="rId14"/>
    <p:sldId id="271" r:id="rId15"/>
    <p:sldId id="273" r:id="rId16"/>
    <p:sldId id="272" r:id="rId17"/>
    <p:sldId id="265" r:id="rId18"/>
    <p:sldId id="267" r:id="rId19"/>
    <p:sldId id="268"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19" r:id="rId36"/>
    <p:sldId id="292" r:id="rId37"/>
    <p:sldId id="298" r:id="rId38"/>
    <p:sldId id="293" r:id="rId39"/>
    <p:sldId id="294" r:id="rId40"/>
    <p:sldId id="295" r:id="rId41"/>
    <p:sldId id="296" r:id="rId42"/>
    <p:sldId id="503" r:id="rId43"/>
    <p:sldId id="297" r:id="rId44"/>
    <p:sldId id="299" r:id="rId45"/>
    <p:sldId id="300" r:id="rId46"/>
    <p:sldId id="304"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509" r:id="rId60"/>
    <p:sldId id="314" r:id="rId61"/>
    <p:sldId id="315" r:id="rId62"/>
    <p:sldId id="316" r:id="rId63"/>
    <p:sldId id="317" r:id="rId64"/>
    <p:sldId id="320" r:id="rId65"/>
    <p:sldId id="321" r:id="rId66"/>
    <p:sldId id="323" r:id="rId67"/>
    <p:sldId id="322" r:id="rId68"/>
    <p:sldId id="324" r:id="rId69"/>
    <p:sldId id="325" r:id="rId70"/>
    <p:sldId id="326" r:id="rId71"/>
    <p:sldId id="327" r:id="rId72"/>
    <p:sldId id="318" r:id="rId73"/>
    <p:sldId id="328" r:id="rId74"/>
    <p:sldId id="504" r:id="rId75"/>
    <p:sldId id="332" r:id="rId76"/>
    <p:sldId id="329" r:id="rId77"/>
    <p:sldId id="330" r:id="rId78"/>
    <p:sldId id="331" r:id="rId79"/>
    <p:sldId id="333" r:id="rId80"/>
    <p:sldId id="334" r:id="rId81"/>
    <p:sldId id="335" r:id="rId82"/>
    <p:sldId id="336" r:id="rId83"/>
    <p:sldId id="337" r:id="rId84"/>
    <p:sldId id="339" r:id="rId85"/>
    <p:sldId id="338" r:id="rId86"/>
    <p:sldId id="341" r:id="rId87"/>
    <p:sldId id="342" r:id="rId88"/>
    <p:sldId id="340" r:id="rId89"/>
    <p:sldId id="343" r:id="rId90"/>
    <p:sldId id="344" r:id="rId91"/>
    <p:sldId id="345" r:id="rId92"/>
    <p:sldId id="346" r:id="rId93"/>
    <p:sldId id="347" r:id="rId94"/>
    <p:sldId id="349" r:id="rId95"/>
    <p:sldId id="352" r:id="rId96"/>
    <p:sldId id="350" r:id="rId97"/>
    <p:sldId id="351" r:id="rId98"/>
    <p:sldId id="353" r:id="rId99"/>
    <p:sldId id="354" r:id="rId100"/>
    <p:sldId id="355" r:id="rId101"/>
    <p:sldId id="356" r:id="rId102"/>
    <p:sldId id="357" r:id="rId103"/>
    <p:sldId id="358" r:id="rId104"/>
    <p:sldId id="367" r:id="rId105"/>
    <p:sldId id="368" r:id="rId106"/>
    <p:sldId id="359" r:id="rId107"/>
    <p:sldId id="360" r:id="rId108"/>
    <p:sldId id="362" r:id="rId109"/>
    <p:sldId id="369" r:id="rId110"/>
    <p:sldId id="363" r:id="rId111"/>
    <p:sldId id="364" r:id="rId112"/>
    <p:sldId id="365" r:id="rId113"/>
    <p:sldId id="370" r:id="rId114"/>
    <p:sldId id="371" r:id="rId115"/>
    <p:sldId id="366" r:id="rId116"/>
    <p:sldId id="372" r:id="rId117"/>
    <p:sldId id="373" r:id="rId118"/>
    <p:sldId id="374" r:id="rId119"/>
    <p:sldId id="375" r:id="rId120"/>
    <p:sldId id="376" r:id="rId121"/>
    <p:sldId id="377" r:id="rId122"/>
    <p:sldId id="479" r:id="rId123"/>
    <p:sldId id="481" r:id="rId124"/>
    <p:sldId id="482" r:id="rId125"/>
    <p:sldId id="484" r:id="rId126"/>
    <p:sldId id="483" r:id="rId127"/>
    <p:sldId id="379" r:id="rId128"/>
    <p:sldId id="386" r:id="rId129"/>
    <p:sldId id="383" r:id="rId130"/>
    <p:sldId id="384" r:id="rId131"/>
    <p:sldId id="385" r:id="rId132"/>
    <p:sldId id="485" r:id="rId133"/>
    <p:sldId id="486" r:id="rId134"/>
    <p:sldId id="488" r:id="rId135"/>
    <p:sldId id="490" r:id="rId136"/>
    <p:sldId id="491" r:id="rId137"/>
    <p:sldId id="492" r:id="rId138"/>
    <p:sldId id="493" r:id="rId139"/>
    <p:sldId id="387" r:id="rId140"/>
    <p:sldId id="380" r:id="rId141"/>
    <p:sldId id="381" r:id="rId142"/>
    <p:sldId id="382" r:id="rId143"/>
    <p:sldId id="487" r:id="rId144"/>
    <p:sldId id="388" r:id="rId145"/>
    <p:sldId id="389" r:id="rId146"/>
    <p:sldId id="390" r:id="rId147"/>
    <p:sldId id="391" r:id="rId148"/>
    <p:sldId id="392" r:id="rId149"/>
    <p:sldId id="393" r:id="rId150"/>
    <p:sldId id="510"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7" r:id="rId201"/>
    <p:sldId id="438" r:id="rId202"/>
    <p:sldId id="440" r:id="rId203"/>
    <p:sldId id="441" r:id="rId204"/>
    <p:sldId id="442" r:id="rId205"/>
    <p:sldId id="443" r:id="rId206"/>
    <p:sldId id="444" r:id="rId207"/>
    <p:sldId id="445" r:id="rId208"/>
    <p:sldId id="447" r:id="rId209"/>
    <p:sldId id="448" r:id="rId210"/>
    <p:sldId id="449" r:id="rId211"/>
    <p:sldId id="450" r:id="rId212"/>
    <p:sldId id="451" r:id="rId213"/>
    <p:sldId id="452" r:id="rId214"/>
    <p:sldId id="453" r:id="rId215"/>
    <p:sldId id="454" r:id="rId216"/>
    <p:sldId id="455" r:id="rId217"/>
    <p:sldId id="456" r:id="rId218"/>
    <p:sldId id="460" r:id="rId219"/>
    <p:sldId id="459" r:id="rId220"/>
    <p:sldId id="457" r:id="rId221"/>
    <p:sldId id="458" r:id="rId222"/>
    <p:sldId id="462" r:id="rId223"/>
    <p:sldId id="461"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 id="511"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77"/>
    <p:restoredTop sz="86416"/>
  </p:normalViewPr>
  <p:slideViewPr>
    <p:cSldViewPr snapToGrid="0" snapToObjects="1">
      <p:cViewPr>
        <p:scale>
          <a:sx n="80" d="100"/>
          <a:sy n="80" d="100"/>
        </p:scale>
        <p:origin x="144" y="144"/>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42</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62</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79</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87</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here for questions</a:t>
            </a:r>
            <a:r>
              <a:rPr lang="en-US" baseline="0" dirty="0" smtClean="0"/>
              <a:t> about types or </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111</a:t>
            </a:fld>
            <a:endParaRPr lang="en-US"/>
          </a:p>
        </p:txBody>
      </p:sp>
    </p:spTree>
    <p:extLst>
      <p:ext uri="{BB962C8B-B14F-4D97-AF65-F5344CB8AC3E}">
        <p14:creationId xmlns:p14="http://schemas.microsoft.com/office/powerpoint/2010/main" val="136368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116</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170</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172</a:t>
            </a:fld>
            <a:endParaRPr lang="en-US"/>
          </a:p>
        </p:txBody>
      </p:sp>
    </p:spTree>
    <p:extLst>
      <p:ext uri="{BB962C8B-B14F-4D97-AF65-F5344CB8AC3E}">
        <p14:creationId xmlns:p14="http://schemas.microsoft.com/office/powerpoint/2010/main" val="152844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Day</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193</a:t>
            </a:fld>
            <a:endParaRPr lang="en-US"/>
          </a:p>
        </p:txBody>
      </p:sp>
    </p:spTree>
    <p:extLst>
      <p:ext uri="{BB962C8B-B14F-4D97-AF65-F5344CB8AC3E}">
        <p14:creationId xmlns:p14="http://schemas.microsoft.com/office/powerpoint/2010/main" val="9061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3/9/16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3/9/16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3/9/16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3/9/16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3/9/16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3/9/16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localhost:9080/Forms/Exercis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8080/Controllers/Exercises/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ocalhost:9080/Filters/Exercis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debounce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a:t>
            </a:r>
            <a:r>
              <a:rPr lang="en-US" dirty="0" smtClean="0"/>
              <a:t>variable</a:t>
            </a:r>
          </a:p>
          <a:p>
            <a:pPr lvl="1"/>
            <a:r>
              <a:rPr lang="en-US" dirty="0" smtClean="0"/>
              <a:t>Variables prefixed with a “&amp;” </a:t>
            </a:r>
            <a:r>
              <a:rPr lang="en-US" smtClean="0"/>
              <a:t>are meant to act as function pointers</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smtClean="0"/>
              <a: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thing we’ll need to do is access our route parameters from our controllers. To reference our values all we need to do is add the </a:t>
            </a:r>
            <a:r>
              <a:rPr lang="en-US" b="1" dirty="0" smtClean="0"/>
              <a:t>$</a:t>
            </a:r>
            <a:r>
              <a:rPr lang="en-US" b="1" dirty="0" err="1" smtClean="0"/>
              <a:t>routeParams</a:t>
            </a:r>
            <a:r>
              <a:rPr lang="en-US" dirty="0" smtClean="0"/>
              <a:t> dependency to our controller</a:t>
            </a:r>
          </a:p>
          <a:p>
            <a:r>
              <a:rPr lang="en-US" dirty="0" smtClean="0"/>
              <a:t>Supposing we have a route parameter named </a:t>
            </a:r>
            <a:r>
              <a:rPr lang="en-US" b="1" dirty="0" smtClean="0"/>
              <a:t>:id </a:t>
            </a:r>
            <a:r>
              <a:rPr lang="en-US" dirty="0" smtClean="0"/>
              <a:t>and our controller is defined as:</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In order to access the </a:t>
            </a:r>
            <a:r>
              <a:rPr lang="en-US" b="1" dirty="0" smtClean="0"/>
              <a:t>id </a:t>
            </a:r>
            <a:r>
              <a:rPr lang="en-US" dirty="0" smtClean="0"/>
              <a:t>property we  would need to change it to the following:</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14403</TotalTime>
  <Words>17635</Words>
  <Application>Microsoft Macintosh PowerPoint</Application>
  <PresentationFormat>Widescreen</PresentationFormat>
  <Paragraphs>2042</Paragraphs>
  <Slides>240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646</cp:revision>
  <cp:lastPrinted>2016-03-01T14:04:19Z</cp:lastPrinted>
  <dcterms:created xsi:type="dcterms:W3CDTF">2016-02-23T15:02:29Z</dcterms:created>
  <dcterms:modified xsi:type="dcterms:W3CDTF">2016-03-10T15:05:47Z</dcterms:modified>
</cp:coreProperties>
</file>