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handoutMasterIdLst>
    <p:handoutMasterId r:id="rId243"/>
  </p:handoutMasterIdLst>
  <p:sldIdLst>
    <p:sldId id="256" r:id="rId2"/>
    <p:sldId id="269" r:id="rId3"/>
    <p:sldId id="258" r:id="rId4"/>
    <p:sldId id="276" r:id="rId5"/>
    <p:sldId id="259" r:id="rId6"/>
    <p:sldId id="274" r:id="rId7"/>
    <p:sldId id="275" r:id="rId8"/>
    <p:sldId id="505" r:id="rId9"/>
    <p:sldId id="506" r:id="rId10"/>
    <p:sldId id="507" r:id="rId11"/>
    <p:sldId id="262" r:id="rId12"/>
    <p:sldId id="263" r:id="rId13"/>
    <p:sldId id="508" r:id="rId14"/>
    <p:sldId id="264" r:id="rId15"/>
    <p:sldId id="271" r:id="rId16"/>
    <p:sldId id="273" r:id="rId17"/>
    <p:sldId id="272" r:id="rId18"/>
    <p:sldId id="265" r:id="rId19"/>
    <p:sldId id="267" r:id="rId20"/>
    <p:sldId id="26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9" r:id="rId37"/>
    <p:sldId id="292" r:id="rId38"/>
    <p:sldId id="298" r:id="rId39"/>
    <p:sldId id="293" r:id="rId40"/>
    <p:sldId id="294" r:id="rId41"/>
    <p:sldId id="295" r:id="rId42"/>
    <p:sldId id="296" r:id="rId43"/>
    <p:sldId id="503" r:id="rId44"/>
    <p:sldId id="297" r:id="rId45"/>
    <p:sldId id="299" r:id="rId46"/>
    <p:sldId id="300" r:id="rId47"/>
    <p:sldId id="304" r:id="rId48"/>
    <p:sldId id="301" r:id="rId49"/>
    <p:sldId id="302" r:id="rId50"/>
    <p:sldId id="303" r:id="rId51"/>
    <p:sldId id="305" r:id="rId52"/>
    <p:sldId id="306" r:id="rId53"/>
    <p:sldId id="307" r:id="rId54"/>
    <p:sldId id="308" r:id="rId55"/>
    <p:sldId id="309" r:id="rId56"/>
    <p:sldId id="310" r:id="rId57"/>
    <p:sldId id="311" r:id="rId58"/>
    <p:sldId id="312" r:id="rId59"/>
    <p:sldId id="313" r:id="rId60"/>
    <p:sldId id="509" r:id="rId61"/>
    <p:sldId id="314" r:id="rId62"/>
    <p:sldId id="315" r:id="rId63"/>
    <p:sldId id="316" r:id="rId64"/>
    <p:sldId id="317" r:id="rId65"/>
    <p:sldId id="320" r:id="rId66"/>
    <p:sldId id="321" r:id="rId67"/>
    <p:sldId id="323" r:id="rId68"/>
    <p:sldId id="322" r:id="rId69"/>
    <p:sldId id="324" r:id="rId70"/>
    <p:sldId id="325" r:id="rId71"/>
    <p:sldId id="326" r:id="rId72"/>
    <p:sldId id="327" r:id="rId73"/>
    <p:sldId id="318" r:id="rId74"/>
    <p:sldId id="328" r:id="rId75"/>
    <p:sldId id="504" r:id="rId76"/>
    <p:sldId id="332" r:id="rId77"/>
    <p:sldId id="329" r:id="rId78"/>
    <p:sldId id="330" r:id="rId79"/>
    <p:sldId id="331" r:id="rId80"/>
    <p:sldId id="333" r:id="rId81"/>
    <p:sldId id="334" r:id="rId82"/>
    <p:sldId id="335" r:id="rId83"/>
    <p:sldId id="336" r:id="rId84"/>
    <p:sldId id="337" r:id="rId85"/>
    <p:sldId id="339" r:id="rId86"/>
    <p:sldId id="338" r:id="rId87"/>
    <p:sldId id="341" r:id="rId88"/>
    <p:sldId id="342" r:id="rId89"/>
    <p:sldId id="340" r:id="rId90"/>
    <p:sldId id="343" r:id="rId91"/>
    <p:sldId id="344" r:id="rId92"/>
    <p:sldId id="345" r:id="rId93"/>
    <p:sldId id="346" r:id="rId94"/>
    <p:sldId id="347" r:id="rId95"/>
    <p:sldId id="349" r:id="rId96"/>
    <p:sldId id="352" r:id="rId97"/>
    <p:sldId id="350" r:id="rId98"/>
    <p:sldId id="351" r:id="rId99"/>
    <p:sldId id="353" r:id="rId100"/>
    <p:sldId id="354" r:id="rId101"/>
    <p:sldId id="355" r:id="rId102"/>
    <p:sldId id="356" r:id="rId103"/>
    <p:sldId id="357" r:id="rId104"/>
    <p:sldId id="358" r:id="rId105"/>
    <p:sldId id="367" r:id="rId106"/>
    <p:sldId id="368" r:id="rId107"/>
    <p:sldId id="359" r:id="rId108"/>
    <p:sldId id="360" r:id="rId109"/>
    <p:sldId id="362" r:id="rId110"/>
    <p:sldId id="369" r:id="rId111"/>
    <p:sldId id="363" r:id="rId112"/>
    <p:sldId id="364" r:id="rId113"/>
    <p:sldId id="365" r:id="rId114"/>
    <p:sldId id="370" r:id="rId115"/>
    <p:sldId id="371" r:id="rId116"/>
    <p:sldId id="366" r:id="rId117"/>
    <p:sldId id="372" r:id="rId118"/>
    <p:sldId id="373" r:id="rId119"/>
    <p:sldId id="374" r:id="rId120"/>
    <p:sldId id="375" r:id="rId121"/>
    <p:sldId id="376" r:id="rId122"/>
    <p:sldId id="377" r:id="rId123"/>
    <p:sldId id="479" r:id="rId124"/>
    <p:sldId id="481" r:id="rId125"/>
    <p:sldId id="482" r:id="rId126"/>
    <p:sldId id="484" r:id="rId127"/>
    <p:sldId id="483" r:id="rId128"/>
    <p:sldId id="379" r:id="rId129"/>
    <p:sldId id="386" r:id="rId130"/>
    <p:sldId id="383" r:id="rId131"/>
    <p:sldId id="384" r:id="rId132"/>
    <p:sldId id="385" r:id="rId133"/>
    <p:sldId id="485" r:id="rId134"/>
    <p:sldId id="486" r:id="rId135"/>
    <p:sldId id="488" r:id="rId136"/>
    <p:sldId id="490" r:id="rId137"/>
    <p:sldId id="491" r:id="rId138"/>
    <p:sldId id="492" r:id="rId139"/>
    <p:sldId id="493" r:id="rId140"/>
    <p:sldId id="387" r:id="rId141"/>
    <p:sldId id="380" r:id="rId142"/>
    <p:sldId id="381" r:id="rId143"/>
    <p:sldId id="382" r:id="rId144"/>
    <p:sldId id="487" r:id="rId145"/>
    <p:sldId id="388" r:id="rId146"/>
    <p:sldId id="389" r:id="rId147"/>
    <p:sldId id="390" r:id="rId148"/>
    <p:sldId id="391" r:id="rId149"/>
    <p:sldId id="392" r:id="rId150"/>
    <p:sldId id="393" r:id="rId151"/>
    <p:sldId id="510"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95" r:id="rId169"/>
    <p:sldId id="496" r:id="rId170"/>
    <p:sldId id="497" r:id="rId171"/>
    <p:sldId id="498" r:id="rId172"/>
    <p:sldId id="501" r:id="rId173"/>
    <p:sldId id="499" r:id="rId174"/>
    <p:sldId id="502" r:id="rId175"/>
    <p:sldId id="500" r:id="rId176"/>
    <p:sldId id="410" r:id="rId177"/>
    <p:sldId id="411" r:id="rId178"/>
    <p:sldId id="412" r:id="rId179"/>
    <p:sldId id="413" r:id="rId180"/>
    <p:sldId id="414" r:id="rId181"/>
    <p:sldId id="415" r:id="rId182"/>
    <p:sldId id="416" r:id="rId183"/>
    <p:sldId id="417" r:id="rId184"/>
    <p:sldId id="418" r:id="rId185"/>
    <p:sldId id="419" r:id="rId186"/>
    <p:sldId id="420" r:id="rId187"/>
    <p:sldId id="421" r:id="rId188"/>
    <p:sldId id="422" r:id="rId189"/>
    <p:sldId id="423" r:id="rId190"/>
    <p:sldId id="424" r:id="rId191"/>
    <p:sldId id="425" r:id="rId192"/>
    <p:sldId id="426" r:id="rId193"/>
    <p:sldId id="427" r:id="rId194"/>
    <p:sldId id="428" r:id="rId195"/>
    <p:sldId id="429" r:id="rId196"/>
    <p:sldId id="430" r:id="rId197"/>
    <p:sldId id="431" r:id="rId198"/>
    <p:sldId id="432" r:id="rId199"/>
    <p:sldId id="433" r:id="rId200"/>
    <p:sldId id="435" r:id="rId201"/>
    <p:sldId id="437" r:id="rId202"/>
    <p:sldId id="438" r:id="rId203"/>
    <p:sldId id="440" r:id="rId204"/>
    <p:sldId id="441" r:id="rId205"/>
    <p:sldId id="442" r:id="rId206"/>
    <p:sldId id="443" r:id="rId207"/>
    <p:sldId id="444" r:id="rId208"/>
    <p:sldId id="445" r:id="rId209"/>
    <p:sldId id="447" r:id="rId210"/>
    <p:sldId id="448" r:id="rId211"/>
    <p:sldId id="449" r:id="rId212"/>
    <p:sldId id="450" r:id="rId213"/>
    <p:sldId id="451" r:id="rId214"/>
    <p:sldId id="452" r:id="rId215"/>
    <p:sldId id="453" r:id="rId216"/>
    <p:sldId id="454" r:id="rId217"/>
    <p:sldId id="455" r:id="rId218"/>
    <p:sldId id="456" r:id="rId219"/>
    <p:sldId id="460" r:id="rId220"/>
    <p:sldId id="459" r:id="rId221"/>
    <p:sldId id="457" r:id="rId222"/>
    <p:sldId id="458" r:id="rId223"/>
    <p:sldId id="462" r:id="rId224"/>
    <p:sldId id="461" r:id="rId225"/>
    <p:sldId id="463" r:id="rId226"/>
    <p:sldId id="464" r:id="rId227"/>
    <p:sldId id="465" r:id="rId228"/>
    <p:sldId id="466" r:id="rId229"/>
    <p:sldId id="467" r:id="rId230"/>
    <p:sldId id="468" r:id="rId231"/>
    <p:sldId id="469" r:id="rId232"/>
    <p:sldId id="470" r:id="rId233"/>
    <p:sldId id="471" r:id="rId234"/>
    <p:sldId id="472" r:id="rId235"/>
    <p:sldId id="473" r:id="rId236"/>
    <p:sldId id="474" r:id="rId237"/>
    <p:sldId id="475" r:id="rId238"/>
    <p:sldId id="476" r:id="rId239"/>
    <p:sldId id="477" r:id="rId240"/>
    <p:sldId id="478"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30"/>
    <p:restoredTop sz="86416"/>
  </p:normalViewPr>
  <p:slideViewPr>
    <p:cSldViewPr snapToGrid="0" snapToObjects="1">
      <p:cViewPr>
        <p:scale>
          <a:sx n="80" d="100"/>
          <a:sy n="80" d="100"/>
        </p:scale>
        <p:origin x="2760" y="2440"/>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handoutMaster" Target="handoutMasters/handoutMaster1.xml"/><Relationship Id="rId244" Type="http://schemas.openxmlformats.org/officeDocument/2006/relationships/commentAuthors" Target="commentAuthors.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3/1/16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2/29/16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63</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88</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117</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171</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173</a:t>
            </a:fld>
            <a:endParaRPr lang="en-US"/>
          </a:p>
        </p:txBody>
      </p:sp>
    </p:spTree>
    <p:extLst>
      <p:ext uri="{BB962C8B-B14F-4D97-AF65-F5344CB8AC3E}">
        <p14:creationId xmlns:p14="http://schemas.microsoft.com/office/powerpoint/2010/main" val="152844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2/29/16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2/29/16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2/29/16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2/29/16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essages/"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riables/" TargetMode="Externa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Transclus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Op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Controller/"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t>
            </a:r>
            <a:r>
              <a:rPr lang="is-IS" dirty="0" smtClean="0"/>
              <a:t>… Let’s get Started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2895438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a:t>
            </a:r>
            <a:r>
              <a:rPr lang="en-US" dirty="0" smtClean="0"/>
              <a:t>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a:t>
            </a:r>
            <a:r>
              <a:rPr lang="en-US" dirty="0" smtClean="0"/>
              <a:t>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t>
            </a:r>
            <a:r>
              <a:rPr lang="en-US" dirty="0" smtClean="0"/>
              <a:t>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a:t>
            </a:r>
            <a:r>
              <a:rPr lang="en-US" dirty="0" smtClean="0"/>
              <a:t>server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a:t>
            </a:r>
            <a:r>
              <a:rPr lang="en-US" dirty="0">
                <a:hlinkClick r:id="rId2"/>
              </a:rPr>
              <a:t>://</a:t>
            </a:r>
            <a:r>
              <a:rPr lang="en-US" dirty="0" smtClean="0">
                <a:hlinkClick r:id="rId2"/>
              </a:rPr>
              <a:t>localhost:9080/HTTP/Samples/NgResource</a:t>
            </a:r>
            <a:endParaRPr lang="en-US" dirty="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a:t>
            </a:r>
            <a:r>
              <a:rPr lang="en-US" dirty="0" smtClean="0"/>
              <a:t>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a:t>
            </a:r>
            <a:r>
              <a:rPr lang="en-US" dirty="0" smtClean="0"/>
              <a:t>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t>
            </a:r>
            <a:r>
              <a:rPr lang="en-US" dirty="0" smtClean="0"/>
              <a:t>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variable</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prefixed with a </a:t>
            </a:r>
            <a:r>
              <a:rPr lang="en-US" dirty="0"/>
              <a:t>”@”</a:t>
            </a:r>
            <a:endParaRPr lang="en-US" b="1" dirty="0" smtClean="0">
              <a:hlinkClick r:id="rId2"/>
            </a:endParaRPr>
          </a:p>
          <a:p>
            <a:r>
              <a:rPr lang="en-US" dirty="0" smtClean="0">
                <a:hlinkClick r:id="rId2"/>
              </a:rPr>
              <a:t>http://</a:t>
            </a:r>
            <a:r>
              <a:rPr lang="en-US" dirty="0">
                <a:hlinkClick r:id="rId2"/>
              </a:rPr>
              <a:t>localhost:9080/Directives/Samples/Variables</a:t>
            </a:r>
            <a:r>
              <a:rPr lang="en-US" dirty="0" smtClean="0">
                <a:hlinkClick r:id="rId2"/>
              </a:rPr>
              <a:t>/</a:t>
            </a:r>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a:t>
            </a:r>
            <a:r>
              <a:rPr lang="en-US" dirty="0" smtClean="0"/>
              <a:t>either</a:t>
            </a:r>
          </a:p>
          <a:p>
            <a:r>
              <a:rPr lang="en-US" dirty="0">
                <a:hlinkClick r:id="rId2"/>
              </a:rPr>
              <a:t>http://localhost:9080/Directives/Samples/Variables</a:t>
            </a:r>
            <a:r>
              <a:rPr lang="en-US" dirty="0" smtClean="0">
                <a:hlinkClick r:id="rId2"/>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http://localhost:9080/Directives/Exercises/Variables</a:t>
            </a:r>
            <a:r>
              <a:rPr lang="en-US" dirty="0" smtClean="0">
                <a:hlinkClick r:id="rId2"/>
              </a:rPr>
              <a:t>/</a:t>
            </a:r>
            <a:endParaRPr lang="en-US" dirty="0" smtClean="0"/>
          </a:p>
          <a:p>
            <a:r>
              <a:rPr lang="en-US" dirty="0"/>
              <a:t>Source: /</a:t>
            </a:r>
            <a:r>
              <a:rPr lang="en-US" dirty="0" err="1" smtClean="0"/>
              <a:t>AngularClass</a:t>
            </a:r>
            <a:r>
              <a:rPr lang="en-US" dirty="0" smtClean="0"/>
              <a:t>/Directives/Exercises/Variables</a:t>
            </a:r>
            <a:endParaRPr lang="en-US" dirty="0"/>
          </a:p>
          <a:p>
            <a:endParaRPr lang="en-US" dirty="0"/>
          </a:p>
          <a:p>
            <a:r>
              <a:rPr lang="en-US" dirty="0"/>
              <a:t>In this Lab, you should do the following:</a:t>
            </a:r>
          </a:p>
          <a:p>
            <a:pPr lvl="1"/>
            <a:r>
              <a:rPr lang="en-US" dirty="0" smtClean="0"/>
              <a:t>Create a timer directive that can be started, stopped, and reset</a:t>
            </a:r>
          </a:p>
          <a:p>
            <a:pPr lvl="2"/>
            <a:r>
              <a:rPr lang="en-US" dirty="0" smtClean="0"/>
              <a:t>This lab relies on the use of $interval; it works similar to JavaScript's interval object</a:t>
            </a:r>
          </a:p>
          <a:p>
            <a:pPr lvl="1"/>
            <a:r>
              <a:rPr lang="en-US" dirty="0" smtClean="0"/>
              <a:t>Will need to add it to the view so that it can look to increment the ticks variable on the controller</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a:t>
            </a:r>
            <a:r>
              <a:rPr lang="en-US" dirty="0" smtClean="0"/>
              <a:t>directive</a:t>
            </a:r>
          </a:p>
          <a:p>
            <a:endParaRPr lang="en-US" dirty="0"/>
          </a:p>
          <a:p>
            <a:endParaRPr lang="en-US" dirty="0" smtClean="0"/>
          </a:p>
          <a:p>
            <a:r>
              <a:rPr lang="en-US" dirty="0">
                <a:hlinkClick r:id="rId2"/>
              </a:rPr>
              <a:t>http://</a:t>
            </a:r>
            <a:r>
              <a:rPr lang="en-US">
                <a:hlinkClick r:id="rId2"/>
              </a:rPr>
              <a:t>localhost:9080/Directives/Samples/Transclusion</a:t>
            </a:r>
            <a:r>
              <a:rPr lang="en-US"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a:t>EXAMPLE</a:t>
            </a:r>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('email' in this case)</a:t>
            </a:r>
          </a:p>
          <a:p>
            <a:r>
              <a:rPr lang="en-US" dirty="0"/>
              <a:t>Provide a function which returns true or false based on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a: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2"/>
              </a:rPr>
              <a:t>http://localhost:8080/Controllers/Exercises/Options</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a:t>
            </a:r>
            <a:r>
              <a:rPr lang="en-US" b="1" dirty="0" err="1" smtClean="0"/>
              <a:t>path.cmd</a:t>
            </a:r>
            <a:r>
              <a:rPr lang="en-US" b="1" dirty="0" smtClean="0"/>
              <a:t>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2"/>
              </a:rPr>
              <a:t>http://localhost:9080/Filters/Exercises/Controller</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a:t>
            </a:r>
            <a:r>
              <a:rPr lang="en-US" dirty="0" smtClean="0"/>
              <a:t>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You’ll notice in the </a:t>
            </a:r>
            <a:r>
              <a:rPr lang="en-US" dirty="0" err="1" smtClean="0"/>
              <a:t>DetailController</a:t>
            </a:r>
            <a:r>
              <a:rPr lang="en-US" dirty="0" smtClean="0"/>
              <a:t> configuration the route was set to the following ”/:Id”</a:t>
            </a:r>
            <a:endParaRPr lang="en-US" b="1" dirty="0" smtClean="0"/>
          </a:p>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thing we’ll need to do is access our route parameters from our controllers. Going back to the example, you’ll notice that the Detail Controller took an </a:t>
            </a:r>
            <a:r>
              <a:rPr lang="en-US" b="1" dirty="0" smtClean="0"/>
              <a:t>Id</a:t>
            </a:r>
            <a:r>
              <a:rPr lang="en-US" dirty="0" smtClean="0"/>
              <a:t> parameter from the URL</a:t>
            </a:r>
          </a:p>
          <a:p>
            <a:r>
              <a:rPr lang="en-US" dirty="0" smtClean="0"/>
              <a:t>To reference this value all we need to do is add the </a:t>
            </a:r>
            <a:r>
              <a:rPr lang="en-US" b="1" dirty="0" smtClean="0"/>
              <a:t>$</a:t>
            </a:r>
            <a:r>
              <a:rPr lang="en-US" b="1" dirty="0" err="1" smtClean="0"/>
              <a:t>routeParams</a:t>
            </a:r>
            <a:r>
              <a:rPr lang="en-US" dirty="0" smtClean="0"/>
              <a:t> dependency to our controller</a:t>
            </a:r>
          </a:p>
          <a:p>
            <a:r>
              <a:rPr lang="en-US" dirty="0" smtClean="0"/>
              <a:t>Suppose this controller:</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We need to change it to this:</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smtClean="0"/>
              <a:t>“$</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11163</TotalTime>
  <Words>17165</Words>
  <Application>Microsoft Macintosh PowerPoint</Application>
  <PresentationFormat>Widescreen</PresentationFormat>
  <Paragraphs>1980</Paragraphs>
  <Slides>240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Getting Started</vt:lpstr>
      <vt:lpstr>Agenda </vt:lpstr>
      <vt:lpstr>Ground Rules</vt:lpstr>
      <vt:lpstr>Assumptions</vt:lpstr>
      <vt:lpstr>Expectations/Goals</vt:lpstr>
      <vt:lpstr>Launching the Environment (Windows)</vt:lpstr>
      <vt:lpstr>Launching the Environment (Mac)</vt:lpstr>
      <vt:lpstr>Ok… Let’s get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606</cp:revision>
  <cp:lastPrinted>2016-03-01T14:04:19Z</cp:lastPrinted>
  <dcterms:created xsi:type="dcterms:W3CDTF">2016-02-23T15:02:29Z</dcterms:created>
  <dcterms:modified xsi:type="dcterms:W3CDTF">2016-03-03T06:51:58Z</dcterms:modified>
</cp:coreProperties>
</file>