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39"/>
  </p:notesMasterIdLst>
  <p:sldIdLst>
    <p:sldId id="256" r:id="rId2"/>
    <p:sldId id="269" r:id="rId3"/>
    <p:sldId id="258" r:id="rId4"/>
    <p:sldId id="505" r:id="rId5"/>
    <p:sldId id="506" r:id="rId6"/>
    <p:sldId id="274" r:id="rId7"/>
    <p:sldId id="275" r:id="rId8"/>
    <p:sldId id="259" r:id="rId9"/>
    <p:sldId id="276" r:id="rId10"/>
    <p:sldId id="262" r:id="rId11"/>
    <p:sldId id="263" r:id="rId12"/>
    <p:sldId id="264" r:id="rId13"/>
    <p:sldId id="271" r:id="rId14"/>
    <p:sldId id="273" r:id="rId15"/>
    <p:sldId id="272" r:id="rId16"/>
    <p:sldId id="265" r:id="rId17"/>
    <p:sldId id="267" r:id="rId18"/>
    <p:sldId id="268"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319" r:id="rId35"/>
    <p:sldId id="292" r:id="rId36"/>
    <p:sldId id="298" r:id="rId37"/>
    <p:sldId id="293" r:id="rId38"/>
    <p:sldId id="294" r:id="rId39"/>
    <p:sldId id="295" r:id="rId40"/>
    <p:sldId id="296" r:id="rId41"/>
    <p:sldId id="503" r:id="rId42"/>
    <p:sldId id="297" r:id="rId43"/>
    <p:sldId id="299" r:id="rId44"/>
    <p:sldId id="300" r:id="rId45"/>
    <p:sldId id="304" r:id="rId46"/>
    <p:sldId id="301" r:id="rId47"/>
    <p:sldId id="302" r:id="rId48"/>
    <p:sldId id="303"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20" r:id="rId63"/>
    <p:sldId id="321" r:id="rId64"/>
    <p:sldId id="323" r:id="rId65"/>
    <p:sldId id="322" r:id="rId66"/>
    <p:sldId id="324" r:id="rId67"/>
    <p:sldId id="325" r:id="rId68"/>
    <p:sldId id="326" r:id="rId69"/>
    <p:sldId id="327" r:id="rId70"/>
    <p:sldId id="318" r:id="rId71"/>
    <p:sldId id="328" r:id="rId72"/>
    <p:sldId id="504" r:id="rId73"/>
    <p:sldId id="332" r:id="rId74"/>
    <p:sldId id="329" r:id="rId75"/>
    <p:sldId id="330" r:id="rId76"/>
    <p:sldId id="331" r:id="rId77"/>
    <p:sldId id="333" r:id="rId78"/>
    <p:sldId id="334" r:id="rId79"/>
    <p:sldId id="335" r:id="rId80"/>
    <p:sldId id="336" r:id="rId81"/>
    <p:sldId id="337" r:id="rId82"/>
    <p:sldId id="339" r:id="rId83"/>
    <p:sldId id="338" r:id="rId84"/>
    <p:sldId id="341" r:id="rId85"/>
    <p:sldId id="342" r:id="rId86"/>
    <p:sldId id="340" r:id="rId87"/>
    <p:sldId id="343" r:id="rId88"/>
    <p:sldId id="344" r:id="rId89"/>
    <p:sldId id="345" r:id="rId90"/>
    <p:sldId id="346" r:id="rId91"/>
    <p:sldId id="347" r:id="rId92"/>
    <p:sldId id="349" r:id="rId93"/>
    <p:sldId id="352" r:id="rId94"/>
    <p:sldId id="350" r:id="rId95"/>
    <p:sldId id="351" r:id="rId96"/>
    <p:sldId id="353" r:id="rId97"/>
    <p:sldId id="354" r:id="rId98"/>
    <p:sldId id="355" r:id="rId99"/>
    <p:sldId id="356" r:id="rId100"/>
    <p:sldId id="357" r:id="rId101"/>
    <p:sldId id="358" r:id="rId102"/>
    <p:sldId id="367" r:id="rId103"/>
    <p:sldId id="368" r:id="rId104"/>
    <p:sldId id="359" r:id="rId105"/>
    <p:sldId id="360" r:id="rId106"/>
    <p:sldId id="362" r:id="rId107"/>
    <p:sldId id="369" r:id="rId108"/>
    <p:sldId id="363" r:id="rId109"/>
    <p:sldId id="364" r:id="rId110"/>
    <p:sldId id="365" r:id="rId111"/>
    <p:sldId id="370" r:id="rId112"/>
    <p:sldId id="371" r:id="rId113"/>
    <p:sldId id="366" r:id="rId114"/>
    <p:sldId id="372" r:id="rId115"/>
    <p:sldId id="373" r:id="rId116"/>
    <p:sldId id="374" r:id="rId117"/>
    <p:sldId id="375" r:id="rId118"/>
    <p:sldId id="376" r:id="rId119"/>
    <p:sldId id="377" r:id="rId120"/>
    <p:sldId id="479" r:id="rId121"/>
    <p:sldId id="481" r:id="rId122"/>
    <p:sldId id="482" r:id="rId123"/>
    <p:sldId id="484" r:id="rId124"/>
    <p:sldId id="483" r:id="rId125"/>
    <p:sldId id="379" r:id="rId126"/>
    <p:sldId id="386" r:id="rId127"/>
    <p:sldId id="383" r:id="rId128"/>
    <p:sldId id="384" r:id="rId129"/>
    <p:sldId id="385" r:id="rId130"/>
    <p:sldId id="485" r:id="rId131"/>
    <p:sldId id="486" r:id="rId132"/>
    <p:sldId id="488" r:id="rId133"/>
    <p:sldId id="490" r:id="rId134"/>
    <p:sldId id="491" r:id="rId135"/>
    <p:sldId id="492" r:id="rId136"/>
    <p:sldId id="493" r:id="rId137"/>
    <p:sldId id="387" r:id="rId138"/>
    <p:sldId id="380" r:id="rId139"/>
    <p:sldId id="381" r:id="rId140"/>
    <p:sldId id="382" r:id="rId141"/>
    <p:sldId id="487" r:id="rId142"/>
    <p:sldId id="388" r:id="rId143"/>
    <p:sldId id="389" r:id="rId144"/>
    <p:sldId id="390" r:id="rId145"/>
    <p:sldId id="391" r:id="rId146"/>
    <p:sldId id="392" r:id="rId147"/>
    <p:sldId id="393" r:id="rId148"/>
    <p:sldId id="394" r:id="rId149"/>
    <p:sldId id="395" r:id="rId150"/>
    <p:sldId id="396" r:id="rId151"/>
    <p:sldId id="397" r:id="rId152"/>
    <p:sldId id="398" r:id="rId153"/>
    <p:sldId id="399" r:id="rId154"/>
    <p:sldId id="400" r:id="rId155"/>
    <p:sldId id="401" r:id="rId156"/>
    <p:sldId id="402" r:id="rId157"/>
    <p:sldId id="403" r:id="rId158"/>
    <p:sldId id="404" r:id="rId159"/>
    <p:sldId id="405" r:id="rId160"/>
    <p:sldId id="406" r:id="rId161"/>
    <p:sldId id="407" r:id="rId162"/>
    <p:sldId id="408" r:id="rId163"/>
    <p:sldId id="409" r:id="rId164"/>
    <p:sldId id="495" r:id="rId165"/>
    <p:sldId id="496" r:id="rId166"/>
    <p:sldId id="497" r:id="rId167"/>
    <p:sldId id="498" r:id="rId168"/>
    <p:sldId id="501" r:id="rId169"/>
    <p:sldId id="499" r:id="rId170"/>
    <p:sldId id="502" r:id="rId171"/>
    <p:sldId id="500" r:id="rId172"/>
    <p:sldId id="410" r:id="rId173"/>
    <p:sldId id="411" r:id="rId174"/>
    <p:sldId id="412" r:id="rId175"/>
    <p:sldId id="413" r:id="rId176"/>
    <p:sldId id="414" r:id="rId177"/>
    <p:sldId id="415" r:id="rId178"/>
    <p:sldId id="416" r:id="rId179"/>
    <p:sldId id="417" r:id="rId180"/>
    <p:sldId id="418" r:id="rId181"/>
    <p:sldId id="419" r:id="rId182"/>
    <p:sldId id="420" r:id="rId183"/>
    <p:sldId id="421" r:id="rId184"/>
    <p:sldId id="422" r:id="rId185"/>
    <p:sldId id="423" r:id="rId186"/>
    <p:sldId id="424" r:id="rId187"/>
    <p:sldId id="425" r:id="rId188"/>
    <p:sldId id="426" r:id="rId189"/>
    <p:sldId id="427" r:id="rId190"/>
    <p:sldId id="428" r:id="rId191"/>
    <p:sldId id="429" r:id="rId192"/>
    <p:sldId id="430" r:id="rId193"/>
    <p:sldId id="431" r:id="rId194"/>
    <p:sldId id="432" r:id="rId195"/>
    <p:sldId id="433" r:id="rId196"/>
    <p:sldId id="435" r:id="rId197"/>
    <p:sldId id="436" r:id="rId198"/>
    <p:sldId id="437" r:id="rId199"/>
    <p:sldId id="438" r:id="rId200"/>
    <p:sldId id="440" r:id="rId201"/>
    <p:sldId id="441" r:id="rId202"/>
    <p:sldId id="442" r:id="rId203"/>
    <p:sldId id="443" r:id="rId204"/>
    <p:sldId id="444" r:id="rId205"/>
    <p:sldId id="445" r:id="rId206"/>
    <p:sldId id="447" r:id="rId207"/>
    <p:sldId id="448" r:id="rId208"/>
    <p:sldId id="449" r:id="rId209"/>
    <p:sldId id="450" r:id="rId210"/>
    <p:sldId id="451" r:id="rId211"/>
    <p:sldId id="452" r:id="rId212"/>
    <p:sldId id="453" r:id="rId213"/>
    <p:sldId id="454" r:id="rId214"/>
    <p:sldId id="455" r:id="rId215"/>
    <p:sldId id="456" r:id="rId216"/>
    <p:sldId id="460" r:id="rId217"/>
    <p:sldId id="459" r:id="rId218"/>
    <p:sldId id="457" r:id="rId219"/>
    <p:sldId id="458" r:id="rId220"/>
    <p:sldId id="462" r:id="rId221"/>
    <p:sldId id="461" r:id="rId222"/>
    <p:sldId id="463" r:id="rId223"/>
    <p:sldId id="464" r:id="rId224"/>
    <p:sldId id="465" r:id="rId225"/>
    <p:sldId id="466" r:id="rId226"/>
    <p:sldId id="467" r:id="rId227"/>
    <p:sldId id="468" r:id="rId228"/>
    <p:sldId id="469" r:id="rId229"/>
    <p:sldId id="470" r:id="rId230"/>
    <p:sldId id="471" r:id="rId231"/>
    <p:sldId id="472" r:id="rId232"/>
    <p:sldId id="473" r:id="rId233"/>
    <p:sldId id="474" r:id="rId234"/>
    <p:sldId id="475" r:id="rId235"/>
    <p:sldId id="476" r:id="rId236"/>
    <p:sldId id="477" r:id="rId237"/>
    <p:sldId id="478" r:id="rId2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0"/>
    <p:restoredTop sz="86416"/>
  </p:normalViewPr>
  <p:slideViewPr>
    <p:cSldViewPr snapToGrid="0" snapToObjects="1">
      <p:cViewPr>
        <p:scale>
          <a:sx n="80" d="100"/>
          <a:sy n="80" d="100"/>
        </p:scale>
        <p:origin x="2760" y="24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commentAuthors" Target="commentAuthors.xml"/><Relationship Id="rId241" Type="http://schemas.openxmlformats.org/officeDocument/2006/relationships/presProps" Target="presProps.xml"/><Relationship Id="rId242" Type="http://schemas.openxmlformats.org/officeDocument/2006/relationships/viewProps" Target="viewProps.xml"/><Relationship Id="rId243" Type="http://schemas.openxmlformats.org/officeDocument/2006/relationships/theme" Target="theme/theme1.xml"/><Relationship Id="rId24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114</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2/28/16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2/28/16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2/28/16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2/28/16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2707876"/>
            <a:ext cx="2715491" cy="3415146"/>
            <a:chOff x="1048789" y="2126672"/>
            <a:chExt cx="2715491" cy="3415146"/>
          </a:xfrm>
        </p:grpSpPr>
        <p:sp>
          <p:nvSpPr>
            <p:cNvPr id="14" name="Rectangle 13"/>
            <p:cNvSpPr/>
            <p:nvPr/>
          </p:nvSpPr>
          <p:spPr>
            <a:xfrm>
              <a:off x="1048789" y="2126672"/>
              <a:ext cx="2563091" cy="341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5" name="Rectangle 14"/>
            <p:cNvSpPr/>
            <p:nvPr/>
          </p:nvSpPr>
          <p:spPr>
            <a:xfrm>
              <a:off x="1201189" y="2583872"/>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lnSpcReduction="10000"/>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pPr lvl="1"/>
            <a:endParaRPr lang="en-US" dirty="0" smtClean="0"/>
          </a:p>
          <a:p>
            <a:pPr lvl="1"/>
            <a:endParaRPr lang="en-US" dirty="0"/>
          </a:p>
          <a:p>
            <a:pPr lvl="1"/>
            <a:r>
              <a:rPr lang="en-US" dirty="0" smtClean="0"/>
              <a:t>EXAMPLE</a:t>
            </a:r>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pPr lvl="1"/>
            <a:r>
              <a:rPr lang="en-US" dirty="0" smtClean="0"/>
              <a:t>EXAMPLE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$invalid</a:t>
            </a:r>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a:t>ngMessages</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27552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295704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take 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r>
              <a:rPr lang="en-US" dirty="0" smtClean="0">
                <a:hlinkClick r:id="rId2"/>
              </a:rPr>
              <a:t>/</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create a unit test to verify the methods we added in the last exercise in the controllers section. </a:t>
            </a:r>
            <a:endParaRPr lang="en-US" dirty="0" smtClean="0"/>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endParaRPr lang="en-US" dirty="0" smtClean="0"/>
          </a:p>
          <a:p>
            <a:r>
              <a:rPr lang="en-US" dirty="0" smtClean="0"/>
              <a:t>It is actually pretty easy. We just append another pipe after our filter and use the </a:t>
            </a:r>
            <a:r>
              <a:rPr lang="en-US" dirty="0" err="1" smtClean="0"/>
              <a:t>orderBy</a:t>
            </a:r>
            <a:r>
              <a:rPr lang="en-US" dirty="0" smtClean="0"/>
              <a:t> filter. Angular will apply </a:t>
            </a:r>
            <a:r>
              <a:rPr lang="en-US" dirty="0" smtClean="0"/>
              <a:t>the data filter then run the order filter.</a:t>
            </a:r>
            <a:endParaRPr lang="en-US" dirty="0" smtClean="0"/>
          </a:p>
          <a:p>
            <a:r>
              <a:rPr lang="en-US" dirty="0" smtClean="0"/>
              <a:t>Consider our last repeater </a:t>
            </a:r>
            <a:r>
              <a:rPr lang="en-US" dirty="0" smtClean="0"/>
              <a:t>that shows all </a:t>
            </a:r>
            <a:r>
              <a:rPr lang="en-US" dirty="0" smtClean="0"/>
              <a:t>people where they contain “Bob”</a:t>
            </a:r>
            <a:endParaRPr lang="en-US" dirty="0" smtClean="0"/>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a:t>
            </a:r>
            <a:r>
              <a:rPr lang="en-US" dirty="0" smtClean="0"/>
              <a:t>order </a:t>
            </a:r>
            <a:r>
              <a:rPr lang="en-US" dirty="0" smtClean="0"/>
              <a:t>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a:t>
            </a:r>
            <a:r>
              <a:rPr lang="en-US" b="1" dirty="0" smtClean="0"/>
              <a:t>/&gt;</a:t>
            </a:r>
          </a:p>
          <a:p>
            <a:r>
              <a:rPr lang="en-US" dirty="0" smtClean="0"/>
              <a:t>This will filter the array of people to find any match of </a:t>
            </a:r>
            <a:r>
              <a:rPr lang="en-US" i="1" dirty="0" smtClean="0"/>
              <a:t>“Bob</a:t>
            </a:r>
            <a:r>
              <a:rPr lang="en-US" i="1" dirty="0" smtClean="0"/>
              <a:t>”</a:t>
            </a:r>
            <a:r>
              <a:rPr lang="en-US" dirty="0" smtClean="0"/>
              <a:t> </a:t>
            </a:r>
            <a:r>
              <a:rPr lang="en-US" dirty="0" smtClean="0"/>
              <a:t>within any part of the </a:t>
            </a:r>
            <a:r>
              <a:rPr lang="en-US" dirty="0" smtClean="0"/>
              <a:t>object and then order it by name</a:t>
            </a:r>
            <a:endParaRPr lang="en-US" dirty="0" smtClean="0"/>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take create a unit test to verify the methods we added in the last exercise in the controllers section. </a:t>
            </a:r>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take create a unit test to verify the methods we added in the last exercise in the controllers section. </a:t>
            </a:r>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a:t>
            </a:r>
            <a:r>
              <a:rPr lang="en-US" dirty="0" err="1" smtClean="0"/>
              <a:t>depdendency</a:t>
            </a:r>
            <a:r>
              <a:rPr lang="en-US" dirty="0" smtClean="0"/>
              <a:t> </a:t>
            </a:r>
          </a:p>
          <a:p>
            <a:pPr lvl="2"/>
            <a:r>
              <a:rPr lang="en-US" dirty="0" smtClean="0"/>
              <a:t>You will need to check the name before it is added to the list. Remember that the restore function may affect our ability to make sure the name is </a:t>
            </a:r>
            <a:r>
              <a:rPr lang="en-US" smtClean="0"/>
              <a:t>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a:t>
            </a:r>
            <a:r>
              <a:rPr lang="en-US" b="1" dirty="0" err="1" smtClean="0"/>
              <a:t>arr</a:t>
            </a:r>
            <a:r>
              <a:rPr lang="en-US" b="1" dirty="0" smtClean="0"/>
              <a:t>))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a:p>
          <a:p>
            <a:pPr lvl="1"/>
            <a:endParaRPr lang="en-US" dirty="0" smtClean="0"/>
          </a:p>
          <a:p>
            <a:pPr lvl="1"/>
            <a:r>
              <a:rPr lang="en-US" dirty="0" smtClean="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Looking back to the </a:t>
            </a:r>
            <a:r>
              <a:rPr lang="en-US" b="1" dirty="0" smtClean="0"/>
              <a:t>currency </a:t>
            </a:r>
            <a:r>
              <a:rPr lang="en-US" dirty="0" smtClean="0"/>
              <a:t>and </a:t>
            </a:r>
            <a:r>
              <a:rPr lang="en-US" b="1" dirty="0" smtClean="0"/>
              <a:t>number </a:t>
            </a:r>
            <a:r>
              <a:rPr lang="en-US" dirty="0" smtClean="0"/>
              <a:t>filters, we were able to pass additional values into our filter. </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pPr lvl="1"/>
            <a:r>
              <a:rPr lang="en-US" dirty="0" smtClean="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p>
          <a:p>
            <a:pPr lvl="1"/>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a:t>});</a:t>
            </a:r>
          </a:p>
          <a:p>
            <a:pPr marL="292608" lvl="1" indent="0">
              <a:buNone/>
            </a:pPr>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7614</TotalTime>
  <Words>15857</Words>
  <Application>Microsoft Macintosh PowerPoint</Application>
  <PresentationFormat>Widescreen</PresentationFormat>
  <Paragraphs>1790</Paragraphs>
  <Slides>237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237</vt:i4>
      </vt:variant>
    </vt:vector>
  </HeadingPairs>
  <TitlesOfParts>
    <vt:vector size="243" baseType="lpstr">
      <vt:lpstr>Calibri</vt:lpstr>
      <vt:lpstr>Calibri Light</vt:lpstr>
      <vt:lpstr>Courier New</vt:lpstr>
      <vt:lpstr>Wingdings</vt:lpstr>
      <vt:lpstr>Arial</vt:lpstr>
      <vt:lpstr>Retrospect</vt:lpstr>
      <vt:lpstr>Angular</vt:lpstr>
      <vt:lpstr>Setup</vt:lpstr>
      <vt:lpstr>Getting Started</vt:lpstr>
      <vt:lpstr>Launching the Environment (Windows)</vt:lpstr>
      <vt:lpstr>Launching the Environment (Mac)</vt:lpstr>
      <vt:lpstr>Assumptions</vt:lpstr>
      <vt:lpstr>Expectations/Goals</vt:lpstr>
      <vt:lpstr>Ground Rules</vt:lpstr>
      <vt:lpstr>Agenda </vt:lpstr>
      <vt:lpstr>Introduction</vt:lpstr>
      <vt:lpstr>A Brief History In JavaScript</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484</cp:revision>
  <dcterms:created xsi:type="dcterms:W3CDTF">2016-02-23T15:02:29Z</dcterms:created>
  <dcterms:modified xsi:type="dcterms:W3CDTF">2016-02-29T07:50:54Z</dcterms:modified>
</cp:coreProperties>
</file>