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3"/>
  </p:notesMasterIdLst>
  <p:handoutMasterIdLst>
    <p:handoutMasterId r:id="rId244"/>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 id="511"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notesMaster" Target="notesMasters/notesMaster1.xml"/><Relationship Id="rId244" Type="http://schemas.openxmlformats.org/officeDocument/2006/relationships/handoutMaster" Target="handoutMasters/handoutMaster1.xml"/><Relationship Id="rId245" Type="http://schemas.openxmlformats.org/officeDocument/2006/relationships/commentAuthors" Target="commentAuthors.xml"/><Relationship Id="rId246" Type="http://schemas.openxmlformats.org/officeDocument/2006/relationships/presProps" Target="presProps.xml"/><Relationship Id="rId247" Type="http://schemas.openxmlformats.org/officeDocument/2006/relationships/viewProps" Target="viewProps.xml"/><Relationship Id="rId248" Type="http://schemas.openxmlformats.org/officeDocument/2006/relationships/theme" Target="theme/theme1.xml"/><Relationship Id="rId24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11649</TotalTime>
  <Words>17625</Words>
  <Application>Microsoft Macintosh PowerPoint</Application>
  <PresentationFormat>Widescreen</PresentationFormat>
  <Paragraphs>2040</Paragraphs>
  <Slides>241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630</cp:revision>
  <cp:lastPrinted>2016-03-01T14:04:19Z</cp:lastPrinted>
  <dcterms:created xsi:type="dcterms:W3CDTF">2016-02-23T15:02:29Z</dcterms:created>
  <dcterms:modified xsi:type="dcterms:W3CDTF">2016-03-03T14:58:07Z</dcterms:modified>
</cp:coreProperties>
</file>