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37"/>
  </p:notesMasterIdLst>
  <p:sldIdLst>
    <p:sldId id="256" r:id="rId2"/>
    <p:sldId id="269" r:id="rId3"/>
    <p:sldId id="258" r:id="rId4"/>
    <p:sldId id="274" r:id="rId5"/>
    <p:sldId id="275" r:id="rId6"/>
    <p:sldId id="259" r:id="rId7"/>
    <p:sldId id="276" r:id="rId8"/>
    <p:sldId id="262" r:id="rId9"/>
    <p:sldId id="263" r:id="rId10"/>
    <p:sldId id="264" r:id="rId11"/>
    <p:sldId id="271" r:id="rId12"/>
    <p:sldId id="273" r:id="rId13"/>
    <p:sldId id="272" r:id="rId14"/>
    <p:sldId id="265" r:id="rId15"/>
    <p:sldId id="267" r:id="rId16"/>
    <p:sldId id="268"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319" r:id="rId33"/>
    <p:sldId id="292" r:id="rId34"/>
    <p:sldId id="298" r:id="rId35"/>
    <p:sldId id="293" r:id="rId36"/>
    <p:sldId id="294" r:id="rId37"/>
    <p:sldId id="295" r:id="rId38"/>
    <p:sldId id="296" r:id="rId39"/>
    <p:sldId id="503" r:id="rId40"/>
    <p:sldId id="297" r:id="rId41"/>
    <p:sldId id="299" r:id="rId42"/>
    <p:sldId id="300" r:id="rId43"/>
    <p:sldId id="304"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20" r:id="rId61"/>
    <p:sldId id="321" r:id="rId62"/>
    <p:sldId id="323" r:id="rId63"/>
    <p:sldId id="322" r:id="rId64"/>
    <p:sldId id="324" r:id="rId65"/>
    <p:sldId id="325" r:id="rId66"/>
    <p:sldId id="326" r:id="rId67"/>
    <p:sldId id="327" r:id="rId68"/>
    <p:sldId id="318" r:id="rId69"/>
    <p:sldId id="328" r:id="rId70"/>
    <p:sldId id="332" r:id="rId71"/>
    <p:sldId id="494" r:id="rId72"/>
    <p:sldId id="329" r:id="rId73"/>
    <p:sldId id="330" r:id="rId74"/>
    <p:sldId id="331" r:id="rId75"/>
    <p:sldId id="333" r:id="rId76"/>
    <p:sldId id="334" r:id="rId77"/>
    <p:sldId id="335" r:id="rId78"/>
    <p:sldId id="336" r:id="rId79"/>
    <p:sldId id="337" r:id="rId80"/>
    <p:sldId id="339" r:id="rId81"/>
    <p:sldId id="338" r:id="rId82"/>
    <p:sldId id="341" r:id="rId83"/>
    <p:sldId id="342" r:id="rId84"/>
    <p:sldId id="340" r:id="rId85"/>
    <p:sldId id="343" r:id="rId86"/>
    <p:sldId id="344" r:id="rId87"/>
    <p:sldId id="345" r:id="rId88"/>
    <p:sldId id="346" r:id="rId89"/>
    <p:sldId id="347" r:id="rId90"/>
    <p:sldId id="349" r:id="rId91"/>
    <p:sldId id="352" r:id="rId92"/>
    <p:sldId id="350" r:id="rId93"/>
    <p:sldId id="351" r:id="rId94"/>
    <p:sldId id="353" r:id="rId95"/>
    <p:sldId id="354" r:id="rId96"/>
    <p:sldId id="355" r:id="rId97"/>
    <p:sldId id="356" r:id="rId98"/>
    <p:sldId id="357" r:id="rId99"/>
    <p:sldId id="358" r:id="rId100"/>
    <p:sldId id="367" r:id="rId101"/>
    <p:sldId id="368" r:id="rId102"/>
    <p:sldId id="359" r:id="rId103"/>
    <p:sldId id="360" r:id="rId104"/>
    <p:sldId id="362" r:id="rId105"/>
    <p:sldId id="369" r:id="rId106"/>
    <p:sldId id="363" r:id="rId107"/>
    <p:sldId id="364" r:id="rId108"/>
    <p:sldId id="365" r:id="rId109"/>
    <p:sldId id="370" r:id="rId110"/>
    <p:sldId id="371" r:id="rId111"/>
    <p:sldId id="366" r:id="rId112"/>
    <p:sldId id="372" r:id="rId113"/>
    <p:sldId id="373" r:id="rId114"/>
    <p:sldId id="374" r:id="rId115"/>
    <p:sldId id="375" r:id="rId116"/>
    <p:sldId id="376" r:id="rId117"/>
    <p:sldId id="377" r:id="rId118"/>
    <p:sldId id="479" r:id="rId119"/>
    <p:sldId id="481" r:id="rId120"/>
    <p:sldId id="482" r:id="rId121"/>
    <p:sldId id="484" r:id="rId122"/>
    <p:sldId id="483" r:id="rId123"/>
    <p:sldId id="379" r:id="rId124"/>
    <p:sldId id="386" r:id="rId125"/>
    <p:sldId id="383" r:id="rId126"/>
    <p:sldId id="384" r:id="rId127"/>
    <p:sldId id="385" r:id="rId128"/>
    <p:sldId id="485" r:id="rId129"/>
    <p:sldId id="486" r:id="rId130"/>
    <p:sldId id="488" r:id="rId131"/>
    <p:sldId id="490" r:id="rId132"/>
    <p:sldId id="491" r:id="rId133"/>
    <p:sldId id="492" r:id="rId134"/>
    <p:sldId id="493" r:id="rId135"/>
    <p:sldId id="387" r:id="rId136"/>
    <p:sldId id="380" r:id="rId137"/>
    <p:sldId id="381" r:id="rId138"/>
    <p:sldId id="382" r:id="rId139"/>
    <p:sldId id="4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 id="403" r:id="rId156"/>
    <p:sldId id="404" r:id="rId157"/>
    <p:sldId id="405" r:id="rId158"/>
    <p:sldId id="406" r:id="rId159"/>
    <p:sldId id="407" r:id="rId160"/>
    <p:sldId id="408" r:id="rId161"/>
    <p:sldId id="409" r:id="rId162"/>
    <p:sldId id="495" r:id="rId163"/>
    <p:sldId id="496" r:id="rId164"/>
    <p:sldId id="497" r:id="rId165"/>
    <p:sldId id="498" r:id="rId166"/>
    <p:sldId id="501" r:id="rId167"/>
    <p:sldId id="499" r:id="rId168"/>
    <p:sldId id="502" r:id="rId169"/>
    <p:sldId id="500" r:id="rId170"/>
    <p:sldId id="410" r:id="rId171"/>
    <p:sldId id="411" r:id="rId172"/>
    <p:sldId id="412" r:id="rId173"/>
    <p:sldId id="413" r:id="rId174"/>
    <p:sldId id="414" r:id="rId175"/>
    <p:sldId id="415" r:id="rId176"/>
    <p:sldId id="416" r:id="rId177"/>
    <p:sldId id="417" r:id="rId178"/>
    <p:sldId id="418" r:id="rId179"/>
    <p:sldId id="419" r:id="rId180"/>
    <p:sldId id="420" r:id="rId181"/>
    <p:sldId id="421" r:id="rId182"/>
    <p:sldId id="422" r:id="rId183"/>
    <p:sldId id="423" r:id="rId184"/>
    <p:sldId id="424" r:id="rId185"/>
    <p:sldId id="425" r:id="rId186"/>
    <p:sldId id="426" r:id="rId187"/>
    <p:sldId id="427" r:id="rId188"/>
    <p:sldId id="428" r:id="rId189"/>
    <p:sldId id="429" r:id="rId190"/>
    <p:sldId id="430" r:id="rId191"/>
    <p:sldId id="431" r:id="rId192"/>
    <p:sldId id="432" r:id="rId193"/>
    <p:sldId id="433" r:id="rId194"/>
    <p:sldId id="435" r:id="rId195"/>
    <p:sldId id="436" r:id="rId196"/>
    <p:sldId id="437" r:id="rId197"/>
    <p:sldId id="438" r:id="rId198"/>
    <p:sldId id="440" r:id="rId199"/>
    <p:sldId id="441" r:id="rId200"/>
    <p:sldId id="442" r:id="rId201"/>
    <p:sldId id="443" r:id="rId202"/>
    <p:sldId id="444" r:id="rId203"/>
    <p:sldId id="445" r:id="rId204"/>
    <p:sldId id="447" r:id="rId205"/>
    <p:sldId id="448" r:id="rId206"/>
    <p:sldId id="449" r:id="rId207"/>
    <p:sldId id="450" r:id="rId208"/>
    <p:sldId id="451" r:id="rId209"/>
    <p:sldId id="452" r:id="rId210"/>
    <p:sldId id="453" r:id="rId211"/>
    <p:sldId id="454" r:id="rId212"/>
    <p:sldId id="455" r:id="rId213"/>
    <p:sldId id="456" r:id="rId214"/>
    <p:sldId id="460" r:id="rId215"/>
    <p:sldId id="459" r:id="rId216"/>
    <p:sldId id="457" r:id="rId217"/>
    <p:sldId id="458" r:id="rId218"/>
    <p:sldId id="462" r:id="rId219"/>
    <p:sldId id="461" r:id="rId220"/>
    <p:sldId id="463" r:id="rId221"/>
    <p:sldId id="464" r:id="rId222"/>
    <p:sldId id="465" r:id="rId223"/>
    <p:sldId id="466" r:id="rId224"/>
    <p:sldId id="467" r:id="rId225"/>
    <p:sldId id="468" r:id="rId226"/>
    <p:sldId id="469" r:id="rId227"/>
    <p:sldId id="470" r:id="rId228"/>
    <p:sldId id="471" r:id="rId229"/>
    <p:sldId id="472" r:id="rId230"/>
    <p:sldId id="473" r:id="rId231"/>
    <p:sldId id="474" r:id="rId232"/>
    <p:sldId id="475" r:id="rId233"/>
    <p:sldId id="476" r:id="rId234"/>
    <p:sldId id="477" r:id="rId235"/>
    <p:sldId id="478" r:id="rId2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09"/>
    <p:restoredTop sz="86416"/>
  </p:normalViewPr>
  <p:slideViewPr>
    <p:cSldViewPr snapToGrid="0" snapToObjects="1">
      <p:cViewPr>
        <p:scale>
          <a:sx n="80" d="100"/>
          <a:sy n="80" d="100"/>
        </p:scale>
        <p:origin x="-948" y="-72"/>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commentAuthors" Target="commentAuthor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112</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2/28/2016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odel&#8211;view&#8211;controller" TargetMode="External"/><Relationship Id="rId2" Type="http://schemas.openxmlformats.org/officeDocument/2006/relationships/hyperlink" Target="http://todomvc.c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tempuri.org/:myParam" TargetMode="External"/><Relationship Id="rId2" Type="http://schemas.openxmlformats.org/officeDocument/2006/relationships/hyperlink" Target="http://tempuri.org/my/file.json" TargetMode="External"/><Relationship Id="rId1" Type="http://schemas.openxmlformats.org/officeDocument/2006/relationships/slideLayout" Target="../slideLayouts/slideLayout2.xml"/><Relationship Id="rId4" Type="http://schemas.openxmlformats.org/officeDocument/2006/relationships/hyperlink" Target="http://tempuri.org/file/:name.:extension"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de.angularjs.org/1.4.8/docs/api"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80/Intro/Samples/angular-template.html"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Intro/Samples/first-example.html"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080/Intro/Samples/expressions.html" TargetMode="Externa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ocalhost:8080/Controllers/Samples/FirstModu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localhost:8080/Controllers/Samples/FirstControll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8080/Controllers/Samples/FirstControllerWithSta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5" Type="http://schemas.openxmlformats.org/officeDocument/2006/relationships/hyperlink" Target="https://www.sublimetext.com/" TargetMode="External"/><Relationship Id="rId4" Type="http://schemas.openxmlformats.org/officeDocument/2006/relationships/hyperlink" Target="https://atom.i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ocalhost:8080/Controllers/Samples/NgRepea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localhost:8080/Controllers/Samples/NgRepeatWithObject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localhost:8080/Controllers/Exercises/Repeat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80/Controllers/Samples/NgOption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80/Controllers/Exercises/Op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ocalhost:8080/Controllers/Samples/NgClick/"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localhost:8080/Controllers/Exercises/Event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jasmine.github.io/"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localhost:8080/UnitTesting/Samples/FirstTest/spec.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localhost:8080/Scopes/Samples/Hierarchy/"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localhost:8080/Scopes/Samples/Messag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a:t>
            </a:r>
            <a:r>
              <a:rPr lang="en-US" dirty="0" smtClean="0"/>
              <a:t>this, </a:t>
            </a:r>
            <a:r>
              <a:rPr lang="en-US" dirty="0" smtClean="0"/>
              <a:t>we can use the example of a light switch which has two </a:t>
            </a:r>
            <a:r>
              <a:rPr lang="en-US" dirty="0" smtClean="0"/>
              <a:t>states: </a:t>
            </a:r>
            <a:r>
              <a:rPr lang="en-US" dirty="0" smtClean="0"/>
              <a:t>on or off</a:t>
            </a:r>
          </a:p>
          <a:p>
            <a:r>
              <a:rPr lang="en-US" dirty="0" smtClean="0"/>
              <a:t>For a given state within your </a:t>
            </a:r>
            <a:r>
              <a:rPr lang="en-US" dirty="0" smtClean="0"/>
              <a:t>application, </a:t>
            </a:r>
            <a:r>
              <a:rPr lang="en-US" dirty="0" smtClean="0"/>
              <a:t>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t>
            </a:r>
            <a:r>
              <a:rPr lang="en-US" dirty="0" smtClean="0"/>
              <a:t>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a:t>
            </a:r>
            <a:r>
              <a:rPr lang="en-US" dirty="0" smtClean="0"/>
              <a:t>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a:t>
            </a:r>
            <a:r>
              <a:rPr lang="en-US" dirty="0" smtClean="0"/>
              <a:t>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a:t>
            </a:r>
            <a:r>
              <a:rPr lang="en-US" dirty="0" smtClean="0"/>
              <a:t>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a:t>
            </a:r>
            <a:r>
              <a:rPr lang="en-US" dirty="0" smtClean="0"/>
              <a:t>this, </a:t>
            </a:r>
            <a:r>
              <a:rPr lang="en-US" dirty="0" smtClean="0"/>
              <a:t>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a:t>
            </a:r>
            <a:r>
              <a:rPr lang="en-US" dirty="0" smtClean="0"/>
              <a:t>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a:t>
            </a:r>
            <a:r>
              <a:rPr lang="en-US" dirty="0" smtClean="0"/>
              <a:t>view, </a:t>
            </a:r>
            <a:r>
              <a:rPr lang="en-US" dirty="0" smtClean="0"/>
              <a:t>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a:t>
            </a:r>
            <a:r>
              <a:rPr lang="en-US" dirty="0" smtClean="0"/>
              <a:t>needed, </a:t>
            </a:r>
            <a:r>
              <a:rPr lang="en-US" dirty="0" smtClean="0"/>
              <a:t>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a:t>
            </a:r>
            <a:r>
              <a:rPr lang="en-US" dirty="0" smtClean="0"/>
              <a:t>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t>
            </a:r>
            <a:r>
              <a:rPr lang="en-US" dirty="0" smtClean="0"/>
              <a:t>And </a:t>
            </a:r>
            <a:r>
              <a:rPr lang="en-US" dirty="0" smtClean="0"/>
              <a:t>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a:t>
            </a:r>
            <a:r>
              <a:rPr lang="en-US" dirty="0" smtClean="0"/>
              <a:t>this, </a:t>
            </a:r>
            <a:r>
              <a:rPr lang="en-US" dirty="0" smtClean="0"/>
              <a:t>the </a:t>
            </a:r>
            <a:r>
              <a:rPr lang="en-US" b="1" dirty="0" err="1" smtClean="0"/>
              <a:t>ui</a:t>
            </a:r>
            <a:r>
              <a:rPr lang="en-US" b="1" dirty="0" smtClean="0"/>
              <a:t>-view</a:t>
            </a:r>
            <a:r>
              <a:rPr lang="en-US" dirty="0" smtClean="0"/>
              <a:t> attribute must now be given a </a:t>
            </a:r>
            <a:r>
              <a:rPr lang="en-US" dirty="0" smtClean="0"/>
              <a:t>name </a:t>
            </a:r>
            <a:r>
              <a:rPr lang="en-US" dirty="0" smtClean="0"/>
              <a:t>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smtClean="0"/>
              <a:t>Of </a:t>
            </a:r>
            <a:r>
              <a:rPr lang="en-US" dirty="0" smtClean="0"/>
              <a:t>Named Views</a:t>
            </a:r>
            <a:endParaRPr lang="en-US" dirty="0"/>
          </a:p>
        </p:txBody>
      </p:sp>
      <p:sp>
        <p:nvSpPr>
          <p:cNvPr id="3" name="Content Placeholder 2"/>
          <p:cNvSpPr>
            <a:spLocks noGrp="1"/>
          </p:cNvSpPr>
          <p:nvPr>
            <p:ph idx="1"/>
          </p:nvPr>
        </p:nvSpPr>
        <p:spPr/>
        <p:txBody>
          <a:bodyPr>
            <a:normAutofit/>
          </a:bodyPr>
          <a:lstStyle/>
          <a:p>
            <a:r>
              <a:rPr lang="en-US" dirty="0" smtClean="0"/>
              <a:t>To support </a:t>
            </a:r>
            <a:r>
              <a:rPr lang="en-US" dirty="0" smtClean="0"/>
              <a:t>naming, </a:t>
            </a:r>
            <a:r>
              <a:rPr lang="en-US" dirty="0" smtClean="0"/>
              <a:t>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a:t>
            </a:r>
            <a:r>
              <a:rPr lang="en-US" dirty="0" smtClean="0"/>
              <a:t>you will create a new configuration element named </a:t>
            </a:r>
            <a:r>
              <a:rPr lang="en-US" b="1" dirty="0" smtClean="0"/>
              <a:t>views.</a:t>
            </a:r>
          </a:p>
          <a:p>
            <a:pPr lvl="1"/>
            <a:r>
              <a:rPr lang="en-US" dirty="0" smtClean="0"/>
              <a:t>When adding a </a:t>
            </a:r>
            <a:r>
              <a:rPr lang="en-US" b="1" dirty="0" smtClean="0"/>
              <a:t>views </a:t>
            </a:r>
            <a:r>
              <a:rPr lang="en-US" dirty="0" smtClean="0"/>
              <a:t>configuration, </a:t>
            </a:r>
            <a:r>
              <a:rPr lang="en-US" dirty="0" smtClean="0"/>
              <a:t>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a:t>
            </a:r>
            <a:r>
              <a:rPr lang="en-US" dirty="0" smtClean="0"/>
              <a:t>single-threaded </a:t>
            </a:r>
            <a:r>
              <a:rPr lang="en-US" dirty="0" smtClean="0"/>
              <a:t>execution engine. As a </a:t>
            </a:r>
            <a:r>
              <a:rPr lang="en-US" dirty="0" smtClean="0"/>
              <a:t>result, </a:t>
            </a:r>
            <a:r>
              <a:rPr lang="en-US" dirty="0" smtClean="0"/>
              <a:t>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smtClean="0"/>
              <a:t>To </a:t>
            </a:r>
            <a:r>
              <a:rPr lang="en-US" dirty="0" smtClean="0"/>
              <a:t>$q</a:t>
            </a:r>
            <a:endParaRPr lang="en-US" dirty="0"/>
          </a:p>
        </p:txBody>
      </p:sp>
      <p:sp>
        <p:nvSpPr>
          <p:cNvPr id="3" name="Content Placeholder 2"/>
          <p:cNvSpPr>
            <a:spLocks noGrp="1"/>
          </p:cNvSpPr>
          <p:nvPr>
            <p:ph idx="1"/>
          </p:nvPr>
        </p:nvSpPr>
        <p:spPr/>
        <p:txBody>
          <a:bodyPr/>
          <a:lstStyle/>
          <a:p>
            <a:r>
              <a:rPr lang="en-US" dirty="0" smtClean="0"/>
              <a:t>Angular has </a:t>
            </a:r>
            <a:r>
              <a:rPr lang="en-US" dirty="0" smtClean="0"/>
              <a:t>built-in </a:t>
            </a:r>
            <a:r>
              <a:rPr lang="en-US" dirty="0" smtClean="0"/>
              <a:t>service that is used to produce promise objects</a:t>
            </a:r>
          </a:p>
          <a:p>
            <a:r>
              <a:rPr lang="en-US" dirty="0" smtClean="0"/>
              <a:t>The name of the service is $q and in order to use </a:t>
            </a:r>
            <a:r>
              <a:rPr lang="en-US" dirty="0" smtClean="0"/>
              <a:t>it, </a:t>
            </a:r>
            <a:r>
              <a:rPr lang="en-US" dirty="0" smtClean="0"/>
              <a:t>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Do </a:t>
            </a:r>
            <a:r>
              <a:rPr lang="en-US" dirty="0"/>
              <a:t>W</a:t>
            </a:r>
            <a:r>
              <a:rPr lang="en-US" dirty="0" smtClean="0"/>
              <a:t>e </a:t>
            </a:r>
            <a:r>
              <a:rPr lang="en-US" dirty="0"/>
              <a:t>U</a:t>
            </a:r>
            <a:r>
              <a:rPr lang="en-US" dirty="0" smtClean="0"/>
              <a:t>se </a:t>
            </a:r>
            <a:r>
              <a:rPr lang="en-US" dirty="0" smtClean="0"/>
              <a:t>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a:t>
            </a:r>
            <a:r>
              <a:rPr lang="en-US" dirty="0" smtClean="0"/>
              <a:t>created, </a:t>
            </a:r>
            <a:r>
              <a:rPr lang="en-US" dirty="0" smtClean="0"/>
              <a:t>you can execute your asynchronous operation and the result of your function would return </a:t>
            </a:r>
            <a:r>
              <a:rPr lang="en-US" b="1" dirty="0" smtClean="0"/>
              <a:t>.promise</a:t>
            </a:r>
            <a:endParaRPr lang="en-US" dirty="0"/>
          </a:p>
          <a:p>
            <a:r>
              <a:rPr lang="en-US" dirty="0" smtClean="0"/>
              <a:t>Then in your asynchronous </a:t>
            </a:r>
            <a:r>
              <a:rPr lang="en-US" dirty="0" smtClean="0"/>
              <a:t>operation, </a:t>
            </a:r>
            <a:r>
              <a:rPr lang="en-US" dirty="0" smtClean="0"/>
              <a:t>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a:t>
            </a:r>
            <a:r>
              <a:rPr lang="en-US" dirty="0" smtClean="0"/>
              <a:t>created, </a:t>
            </a:r>
            <a:r>
              <a:rPr lang="en-US" dirty="0" smtClean="0"/>
              <a:t>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a:t>
            </a:r>
            <a:r>
              <a:rPr lang="en-US" dirty="0" smtClean="0"/>
              <a:t>created, </a:t>
            </a:r>
            <a:r>
              <a:rPr lang="en-US" dirty="0" smtClean="0"/>
              <a:t>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r>
              <a:rPr lang="en-US" dirty="0" smtClean="0"/>
              <a:t>With </a:t>
            </a:r>
            <a:r>
              <a:rPr lang="en-US" dirty="0" smtClean="0"/>
              <a:t>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a:t>
            </a:r>
            <a:r>
              <a:rPr lang="en-US" dirty="0" smtClean="0"/>
              <a:t>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a:t>
            </a:r>
            <a:r>
              <a:rPr lang="en-US" dirty="0" smtClean="0"/>
              <a:t>its </a:t>
            </a:r>
            <a:r>
              <a:rPr lang="en-US" dirty="0" smtClean="0"/>
              <a:t>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a:t>
            </a:r>
            <a:r>
              <a:rPr lang="en-US" dirty="0" smtClean="0"/>
              <a:t>With </a:t>
            </a:r>
            <a:r>
              <a:rPr lang="en-US" dirty="0" smtClean="0"/>
              <a:t>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a:t>
            </a:r>
            <a:r>
              <a:rPr lang="en-US" dirty="0" smtClean="0"/>
              <a:t>completed?</a:t>
            </a:r>
            <a:endParaRPr lang="en-US" dirty="0" smtClean="0"/>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a:t>
            </a:r>
            <a:r>
              <a:rPr lang="en-US" dirty="0" smtClean="0"/>
              <a:t>it, </a:t>
            </a:r>
            <a:r>
              <a:rPr lang="en-US" dirty="0" smtClean="0"/>
              <a:t>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a:t>
            </a:r>
            <a:r>
              <a:rPr lang="en-US" dirty="0" smtClean="0"/>
              <a:t>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a:t>
            </a:r>
            <a:r>
              <a:rPr lang="en-US" dirty="0" smtClean="0"/>
              <a:t>its </a:t>
            </a:r>
            <a:r>
              <a:rPr lang="en-US" dirty="0" smtClean="0"/>
              <a:t>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t>
            </a:r>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Let’s </a:t>
            </a:r>
            <a:r>
              <a:rPr lang="en-US" dirty="0" smtClean="0"/>
              <a:t>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smtClean="0"/>
              <a:t>Your </a:t>
            </a:r>
            <a:r>
              <a:rPr lang="en-US" dirty="0" smtClean="0"/>
              <a:t>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a:t>
            </a:r>
            <a:r>
              <a:rPr lang="en-US" dirty="0" smtClean="0"/>
              <a:t>circumstances, Angular </a:t>
            </a:r>
            <a:r>
              <a:rPr lang="en-US" dirty="0" smtClean="0"/>
              <a:t>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t>
            </a:r>
            <a:r>
              <a:rPr lang="en-US" dirty="0" smtClean="0"/>
              <a:t>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smtClean="0"/>
              <a:t>With </a:t>
            </a:r>
            <a:r>
              <a:rPr lang="en-US" dirty="0" smtClean="0"/>
              <a:t>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a:t>
            </a:r>
            <a:r>
              <a:rPr lang="en-US" dirty="0" smtClean="0"/>
              <a:t>line, </a:t>
            </a:r>
            <a:r>
              <a:rPr lang="en-US" dirty="0" smtClean="0"/>
              <a:t>it would be simple enough to </a:t>
            </a:r>
            <a:r>
              <a:rPr lang="en-US" dirty="0"/>
              <a:t>test a promise this way</a:t>
            </a:r>
          </a:p>
          <a:p>
            <a:r>
              <a:rPr lang="en-US" dirty="0" smtClean="0"/>
              <a:t>In the event your desired result is to test the real </a:t>
            </a:r>
            <a:r>
              <a:rPr lang="en-US" dirty="0" smtClean="0"/>
              <a:t>service, </a:t>
            </a:r>
            <a:r>
              <a:rPr lang="en-US" dirty="0" smtClean="0"/>
              <a:t>you would not have to mock </a:t>
            </a:r>
            <a:r>
              <a:rPr lang="en-US" dirty="0"/>
              <a:t>out an </a:t>
            </a:r>
            <a:r>
              <a:rPr lang="en-US" b="1" dirty="0"/>
              <a:t>$</a:t>
            </a:r>
            <a:r>
              <a:rPr lang="en-US" b="1" dirty="0" err="1" smtClean="0"/>
              <a:t>httpBackend</a:t>
            </a:r>
            <a:endParaRPr lang="en-US" b="1" dirty="0" smtClean="0"/>
          </a:p>
          <a:p>
            <a:r>
              <a:rPr lang="en-US" dirty="0" smtClean="0"/>
              <a:t>Angular, </a:t>
            </a:r>
            <a:r>
              <a:rPr lang="en-US" dirty="0" smtClean="0"/>
              <a:t>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t>
            </a:r>
            <a:r>
              <a:rPr lang="en-US" dirty="0" smtClean="0"/>
              <a:t>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smtClean="0"/>
              <a:t>To </a:t>
            </a:r>
            <a:r>
              <a:rPr lang="en-US" dirty="0" smtClean="0"/>
              <a:t>$</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a:t>
            </a:r>
            <a:r>
              <a:rPr lang="en-US" dirty="0" smtClean="0"/>
              <a:t>made, </a:t>
            </a:r>
            <a:r>
              <a:rPr lang="en-US" dirty="0" smtClean="0"/>
              <a:t>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a:t>
            </a:r>
            <a:r>
              <a:rPr lang="en-US" dirty="0" smtClean="0"/>
              <a:t>test, </a:t>
            </a:r>
            <a:r>
              <a:rPr lang="en-US" dirty="0" smtClean="0"/>
              <a:t>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a:t>
            </a:r>
            <a:r>
              <a:rPr lang="en-US" dirty="0" smtClean="0"/>
              <a:t>Remember To </a:t>
            </a:r>
            <a:r>
              <a:rPr lang="en-US" dirty="0" smtClean="0"/>
              <a:t>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a:t>
            </a:r>
            <a:r>
              <a:rPr lang="en-US" dirty="0" smtClean="0"/>
              <a:t>responses, </a:t>
            </a:r>
            <a:r>
              <a:rPr lang="en-US" dirty="0" smtClean="0"/>
              <a:t>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a:t>
            </a:r>
            <a:r>
              <a:rPr lang="en-US" dirty="0" smtClean="0"/>
              <a:t>test, </a:t>
            </a:r>
            <a:r>
              <a:rPr lang="en-US" dirty="0" smtClean="0"/>
              <a:t>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a:t>
            </a:r>
            <a:r>
              <a:rPr lang="en-US" dirty="0" smtClean="0"/>
              <a:t>data?</a:t>
            </a:r>
            <a:endParaRPr lang="en-US" dirty="0" smtClean="0"/>
          </a:p>
          <a:p>
            <a:r>
              <a:rPr lang="en-US" dirty="0" smtClean="0"/>
              <a:t>Why would we want to continually load this over and over </a:t>
            </a:r>
            <a:r>
              <a:rPr lang="en-US" dirty="0" smtClean="0"/>
              <a:t>again?</a:t>
            </a:r>
            <a:endParaRPr lang="en-US" dirty="0" smtClean="0"/>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Does It </a:t>
            </a:r>
            <a:r>
              <a:rPr lang="en-US" dirty="0"/>
              <a:t>W</a:t>
            </a:r>
            <a:r>
              <a:rPr lang="en-US" dirty="0" smtClean="0"/>
              <a:t>ork</a:t>
            </a:r>
            <a:r>
              <a:rPr lang="en-US" dirty="0" smtClean="0"/>
              <a:t>?</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a:t>
            </a:r>
            <a:r>
              <a:rPr lang="en-US" dirty="0" smtClean="0"/>
              <a:t>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a:t>
            </a:r>
            <a:r>
              <a:rPr lang="en-US" dirty="0" smtClean="0"/>
              <a:t>etc.)</a:t>
            </a:r>
            <a:endParaRPr lang="en-US" dirty="0" smtClean="0"/>
          </a:p>
          <a:p>
            <a:r>
              <a:rPr lang="en-US" dirty="0" smtClean="0"/>
              <a:t>To consume </a:t>
            </a:r>
            <a:r>
              <a:rPr lang="en-US" b="1" dirty="0" smtClean="0"/>
              <a:t>RESTful</a:t>
            </a:r>
            <a:r>
              <a:rPr lang="en-US" dirty="0" smtClean="0"/>
              <a:t> based </a:t>
            </a:r>
            <a:r>
              <a:rPr lang="en-US" dirty="0" smtClean="0"/>
              <a:t>services, </a:t>
            </a:r>
            <a:r>
              <a:rPr lang="en-US" dirty="0" smtClean="0"/>
              <a:t>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a:t>
            </a:r>
            <a:r>
              <a:rPr lang="en-US" dirty="0" smtClean="0"/>
              <a:t>behaviors, </a:t>
            </a:r>
            <a:r>
              <a:rPr lang="en-US" dirty="0" smtClean="0"/>
              <a:t>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a:t>
            </a:r>
            <a:r>
              <a:rPr lang="en-US" dirty="0" smtClean="0"/>
              <a:t>etc.)</a:t>
            </a:r>
            <a:endParaRPr lang="en-US" dirty="0" smtClean="0"/>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t>
            </a:r>
            <a:r>
              <a:rPr lang="en-US" dirty="0" smtClean="0"/>
              <a:t>A </a:t>
            </a:r>
            <a:r>
              <a:rPr lang="en-US" dirty="0" smtClean="0"/>
              <a:t>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a:t>
            </a:r>
            <a:r>
              <a:rPr lang="en-US" dirty="0" smtClean="0"/>
              <a:t>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a:t>
            </a:r>
            <a:r>
              <a:rPr lang="en-US" dirty="0" smtClean="0"/>
              <a:t>completed, </a:t>
            </a:r>
            <a:r>
              <a:rPr lang="en-US" dirty="0" smtClean="0"/>
              <a:t>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t>
            </a:r>
            <a:r>
              <a:rPr lang="en-US" dirty="0" smtClean="0"/>
              <a:t>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smtClean="0"/>
              <a:t>On </a:t>
            </a:r>
            <a:r>
              <a:rPr lang="en-US" dirty="0" smtClean="0"/>
              <a:t>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smtClean="0"/>
              <a:t>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a:t>
            </a:r>
            <a:r>
              <a:rPr lang="en-US" dirty="0" smtClean="0"/>
              <a:t>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a:t>
            </a:r>
            <a:r>
              <a:rPr lang="en-US" dirty="0" smtClean="0"/>
              <a:t>frequently, Angular </a:t>
            </a:r>
            <a:r>
              <a:rPr lang="en-US" dirty="0" smtClean="0"/>
              <a:t>has provided </a:t>
            </a:r>
            <a:r>
              <a:rPr lang="en-US" dirty="0" smtClean="0"/>
              <a:t>out-of-the-box </a:t>
            </a:r>
            <a:r>
              <a:rPr lang="en-US" dirty="0" smtClean="0"/>
              <a:t>implementations</a:t>
            </a:r>
            <a:endParaRPr lang="en-US" dirty="0"/>
          </a:p>
          <a:p>
            <a:r>
              <a:rPr lang="en-US" dirty="0" smtClean="0"/>
              <a:t>In the event you would like to have data global to your </a:t>
            </a:r>
            <a:r>
              <a:rPr lang="en-US" dirty="0" smtClean="0"/>
              <a:t>module, </a:t>
            </a:r>
            <a:r>
              <a:rPr lang="en-US" dirty="0" smtClean="0"/>
              <a:t>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a:t>
            </a:r>
            <a:r>
              <a:rPr lang="en-US" b="1" dirty="0" smtClean="0"/>
              <a:t>it </a:t>
            </a:r>
            <a:r>
              <a:rPr lang="en-US" b="1" dirty="0" smtClean="0"/>
              <a:t>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smtClean="0"/>
              <a:t>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a:t>
            </a:r>
            <a:r>
              <a:rPr lang="en-US" dirty="0" smtClean="0"/>
              <a:t>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a:t>
            </a:r>
            <a:r>
              <a:rPr lang="en-US" dirty="0" smtClean="0"/>
              <a:t>Of </a:t>
            </a:r>
            <a:r>
              <a:rPr lang="en-US" dirty="0"/>
              <a:t>T</a:t>
            </a:r>
            <a:r>
              <a:rPr lang="en-US" dirty="0" smtClean="0"/>
              <a:t>he </a:t>
            </a:r>
            <a:r>
              <a:rPr lang="en-US" dirty="0" smtClean="0"/>
              <a:t>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smtClean="0"/>
              <a:t>Our </a:t>
            </a:r>
            <a:r>
              <a:rPr lang="en-US" dirty="0" smtClean="0"/>
              <a:t>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a:t>
            </a:r>
            <a:r>
              <a:rPr lang="en-US" dirty="0" smtClean="0"/>
              <a:t>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a:t>
            </a:r>
            <a:r>
              <a:rPr lang="en-US" dirty="0" smtClean="0"/>
              <a:t>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a:t>
            </a:r>
            <a:r>
              <a:rPr lang="en-US" dirty="0" smtClean="0"/>
              <a:t>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a:t>
            </a:r>
            <a:r>
              <a:rPr lang="en-US" dirty="0" smtClean="0"/>
              <a:t>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a:t>
            </a:r>
            <a:r>
              <a:rPr lang="en-US" dirty="0" smtClean="0"/>
              <a:t>With </a:t>
            </a:r>
            <a:r>
              <a:rPr lang="en-US" dirty="0" smtClean="0"/>
              <a:t>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a:t>
            </a:r>
            <a:r>
              <a:rPr lang="en-US" dirty="0" smtClean="0"/>
              <a:t>With </a:t>
            </a:r>
            <a:r>
              <a:rPr lang="en-US" dirty="0" smtClean="0"/>
              <a:t>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a:t>
            </a:r>
            <a:r>
              <a:rPr lang="en-US" dirty="0" smtClean="0"/>
              <a:t>directly, </a:t>
            </a:r>
            <a:r>
              <a:rPr lang="en-US" dirty="0" smtClean="0"/>
              <a:t>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t>
            </a:r>
            <a:r>
              <a:rPr lang="en-US" dirty="0" smtClean="0"/>
              <a:t>To Use </a:t>
            </a:r>
            <a:r>
              <a:rPr lang="en-US" dirty="0" smtClean="0"/>
              <a:t>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a:t>
            </a:r>
            <a:r>
              <a:rPr lang="en-US" dirty="0" smtClean="0"/>
              <a:t>cases, </a:t>
            </a:r>
            <a:r>
              <a:rPr lang="en-US" dirty="0" smtClean="0"/>
              <a:t>you will want to use </a:t>
            </a:r>
            <a:r>
              <a:rPr lang="en-US" dirty="0" smtClean="0"/>
              <a:t>Angular </a:t>
            </a:r>
            <a:r>
              <a:rPr lang="en-US" dirty="0" smtClean="0"/>
              <a:t>because you have access to all of the other angular services and dependencies. </a:t>
            </a:r>
          </a:p>
          <a:p>
            <a:r>
              <a:rPr lang="en-US" dirty="0" smtClean="0"/>
              <a:t>It enables your mocked provider to access the full stack of angular to do </a:t>
            </a:r>
            <a:r>
              <a:rPr lang="en-US" dirty="0" smtClean="0"/>
              <a:t>its </a:t>
            </a:r>
            <a:r>
              <a:rPr lang="en-US" dirty="0" smtClean="0"/>
              <a:t>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t>
            </a:r>
            <a:r>
              <a:rPr lang="en-US" dirty="0" smtClean="0"/>
              <a:t>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dirty="0" smtClean="0"/>
              <a:t>Your </a:t>
            </a:r>
            <a:r>
              <a:rPr lang="en-US" dirty="0" smtClean="0"/>
              <a:t>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a:t>
            </a:r>
            <a:r>
              <a:rPr lang="en-US" dirty="0" smtClean="0"/>
              <a:t>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a:t>
            </a:r>
            <a:r>
              <a:rPr lang="en-US" dirty="0" smtClean="0"/>
              <a:t>customization </a:t>
            </a:r>
            <a:r>
              <a:rPr lang="en-US" dirty="0" smtClean="0"/>
              <a:t>which will need to adhere to the low-level interface contract</a:t>
            </a:r>
            <a:endParaRPr lang="en-US" dirty="0"/>
          </a:p>
          <a:p>
            <a:r>
              <a:rPr lang="en-US" dirty="0" smtClean="0"/>
              <a:t>It is very rare that you would actually want to do this due to the complexity and effort to create a </a:t>
            </a:r>
            <a:r>
              <a:rPr lang="en-US" dirty="0" smtClean="0"/>
              <a:t>low-level </a:t>
            </a:r>
            <a:r>
              <a:rPr lang="en-US" dirty="0" smtClean="0"/>
              <a:t>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t>
            </a:r>
            <a:r>
              <a:rPr lang="en-US" dirty="0" smtClean="0"/>
              <a:t>Angular will automatically </a:t>
            </a:r>
            <a:r>
              <a:rPr lang="en-US" dirty="0" smtClean="0"/>
              <a:t>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t>
            </a:r>
            <a:r>
              <a:rPr lang="en-US" dirty="0" smtClean="0"/>
              <a:t>As </a:t>
            </a:r>
            <a:r>
              <a:rPr lang="en-US" dirty="0" smtClean="0"/>
              <a:t>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a:t>
            </a:r>
            <a:r>
              <a:rPr lang="en-US" dirty="0" smtClean="0"/>
              <a:t>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Type </a:t>
            </a:r>
            <a:r>
              <a:rPr lang="en-US" dirty="0" smtClean="0"/>
              <a:t>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a:t>
            </a:r>
            <a:r>
              <a:rPr lang="en-US" dirty="0" smtClean="0"/>
              <a:t>works, </a:t>
            </a:r>
            <a:r>
              <a:rPr lang="en-US" dirty="0" smtClean="0"/>
              <a:t>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a:t>
            </a:r>
            <a:r>
              <a:rPr lang="en-US" dirty="0" smtClean="0"/>
              <a:t>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a:t>
            </a:r>
            <a:r>
              <a:rPr lang="en-US" dirty="0" smtClean="0"/>
              <a:t>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a:t>
            </a:r>
            <a:r>
              <a:rPr lang="en-US" dirty="0" smtClean="0"/>
              <a:t>directive, </a:t>
            </a:r>
            <a:r>
              <a:rPr lang="en-US" dirty="0" smtClean="0"/>
              <a:t>you will need to register it using an </a:t>
            </a:r>
            <a:r>
              <a:rPr lang="en-US" dirty="0" smtClean="0"/>
              <a:t>IIFE.  The </a:t>
            </a:r>
            <a:r>
              <a:rPr lang="en-US" dirty="0" smtClean="0"/>
              <a:t>result of this expression must return a configuration object.</a:t>
            </a:r>
            <a:endParaRPr lang="en-US" dirty="0"/>
          </a:p>
          <a:p>
            <a:r>
              <a:rPr lang="en-US" dirty="0" smtClean="0"/>
              <a:t>At a </a:t>
            </a:r>
            <a:r>
              <a:rPr lang="en-US" dirty="0" smtClean="0"/>
              <a:t>minimum, </a:t>
            </a:r>
            <a:r>
              <a:rPr lang="en-US" dirty="0" smtClean="0"/>
              <a:t>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a:t>
            </a:r>
            <a:r>
              <a:rPr lang="en-US" dirty="0" smtClean="0"/>
              <a:t>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r>
              <a:rPr lang="en-US" dirty="0" smtClean="0"/>
              <a:t>With </a:t>
            </a:r>
            <a:r>
              <a:rPr lang="en-US" dirty="0" smtClean="0"/>
              <a:t>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a:t>
            </a:r>
            <a:r>
              <a:rPr lang="en-US" dirty="0" smtClean="0"/>
              <a:t>self-contained </a:t>
            </a:r>
            <a:r>
              <a:rPr lang="en-US" dirty="0" smtClean="0"/>
              <a:t>data. It is likely that this won’t work when you are trying to build your own directive</a:t>
            </a:r>
          </a:p>
          <a:p>
            <a:r>
              <a:rPr lang="en-US" dirty="0" smtClean="0"/>
              <a:t>In a </a:t>
            </a:r>
            <a:r>
              <a:rPr lang="en-US" dirty="0" smtClean="0"/>
              <a:t>real-world scenario, </a:t>
            </a:r>
            <a:r>
              <a:rPr lang="en-US" dirty="0" smtClean="0"/>
              <a:t>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a:t>
            </a:r>
            <a:r>
              <a:rPr lang="en-US" dirty="0" smtClean="0"/>
              <a:t>With </a:t>
            </a:r>
            <a:r>
              <a:rPr lang="en-US" dirty="0"/>
              <a:t>T</a:t>
            </a:r>
            <a:r>
              <a:rPr lang="en-US" dirty="0" smtClean="0"/>
              <a:t>he </a:t>
            </a:r>
            <a:r>
              <a:rPr lang="en-US" dirty="0" smtClean="0"/>
              <a:t>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a:t>
            </a:r>
            <a:r>
              <a:rPr lang="en-US" dirty="0" smtClean="0"/>
              <a:t>exist, </a:t>
            </a:r>
            <a:r>
              <a:rPr lang="en-US" dirty="0" smtClean="0"/>
              <a:t>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a:t>
            </a:r>
            <a:r>
              <a:rPr lang="en-US" dirty="0" smtClean="0"/>
              <a:t>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
            </a:r>
            <a:r>
              <a:rPr lang="en-US" dirty="0" smtClean="0"/>
              <a:t>attribute, </a:t>
            </a:r>
            <a:r>
              <a:rPr lang="en-US" dirty="0" smtClean="0"/>
              <a:t>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a:t>
            </a:r>
            <a:r>
              <a:rPr lang="en-US" dirty="0" smtClean="0"/>
              <a:t>its </a:t>
            </a:r>
            <a:r>
              <a:rPr lang="en-US" dirty="0" smtClean="0"/>
              <a:t>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a:t>
            </a:r>
            <a:r>
              <a:rPr lang="en-US" dirty="0" smtClean="0"/>
              <a:t>its </a:t>
            </a:r>
            <a:r>
              <a:rPr lang="en-US" dirty="0" smtClean="0"/>
              <a:t>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a:t>
            </a:r>
            <a:r>
              <a:rPr lang="en-US" dirty="0" smtClean="0"/>
              <a:t>invert </a:t>
            </a:r>
            <a:r>
              <a:rPr lang="en-US" dirty="0"/>
              <a:t>scope </a:t>
            </a:r>
            <a:r>
              <a:rPr lang="en-US" dirty="0" smtClean="0"/>
              <a:t>resolution on certain variables within the directive</a:t>
            </a:r>
          </a:p>
          <a:p>
            <a:r>
              <a:rPr lang="en-US" dirty="0" smtClean="0"/>
              <a:t>Instead of resolving against the scope option (as </a:t>
            </a:r>
            <a:r>
              <a:rPr lang="en-US" dirty="0" smtClean="0"/>
              <a:t>configuration </a:t>
            </a:r>
            <a:r>
              <a:rPr lang="en-US" dirty="0" smtClean="0"/>
              <a:t>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t>
            </a:r>
            <a:r>
              <a:rPr lang="en-US" dirty="0" smtClean="0"/>
              <a:t>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smtClean="0"/>
              <a:t>Our </a:t>
            </a:r>
            <a:r>
              <a:rPr lang="en-US" dirty="0" smtClean="0"/>
              <a:t>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a:t>
            </a:r>
            <a:r>
              <a:rPr lang="en-US" dirty="0" smtClean="0"/>
              <a:t>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a:t>
            </a:r>
            <a:r>
              <a:rPr lang="en-US" dirty="0" smtClean="0"/>
              <a:t>there, </a:t>
            </a:r>
            <a:r>
              <a:rPr lang="en-US" dirty="0" smtClean="0"/>
              <a:t>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a:t>
            </a:r>
            <a:r>
              <a:rPr lang="en-US" dirty="0" smtClean="0"/>
              <a:t>state, </a:t>
            </a:r>
            <a:r>
              <a:rPr lang="en-US" dirty="0" smtClean="0"/>
              <a:t>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r>
              <a:rPr lang="en-US" dirty="0" smtClean="0"/>
              <a:t>And </a:t>
            </a:r>
            <a:r>
              <a:rPr lang="en-US" dirty="0" smtClean="0"/>
              <a:t>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a:t>
            </a:r>
            <a:r>
              <a:rPr lang="en-US" dirty="0" smtClean="0"/>
              <a:t>Our </a:t>
            </a:r>
            <a:r>
              <a:rPr lang="en-US" dirty="0" smtClean="0"/>
              <a:t>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smtClean="0"/>
              <a:t>Into </a:t>
            </a:r>
            <a:r>
              <a:rPr lang="en-US" dirty="0" smtClean="0"/>
              <a:t>Forms </a:t>
            </a:r>
            <a:r>
              <a:rPr lang="en-US" dirty="0" smtClean="0"/>
              <a:t>And </a:t>
            </a:r>
            <a:r>
              <a:rPr lang="en-US" dirty="0" smtClean="0"/>
              <a:t>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smtClean="0"/>
              <a:t>A </a:t>
            </a:r>
            <a:r>
              <a:rPr lang="en-US" dirty="0" smtClean="0"/>
              <a:t>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a:t>
            </a:r>
            <a:r>
              <a:rPr lang="en-US" dirty="0" smtClean="0"/>
              <a:t>public, </a:t>
            </a:r>
            <a:r>
              <a:rPr lang="en-US" dirty="0" smtClean="0"/>
              <a:t>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a:t>
            </a:r>
            <a:r>
              <a:rPr lang="en-US" dirty="0" smtClean="0"/>
              <a:t>etc.</a:t>
            </a:r>
            <a:endParaRPr lang="en-US" dirty="0" smtClean="0"/>
          </a:p>
          <a:p>
            <a:pPr lvl="1">
              <a:buFont typeface="Arial" charset="0"/>
              <a:buChar char="•"/>
            </a:pPr>
            <a:r>
              <a:rPr lang="en-US" dirty="0" smtClean="0"/>
              <a:t>As we said in last </a:t>
            </a:r>
            <a:r>
              <a:rPr lang="en-US" dirty="0" smtClean="0"/>
              <a:t>slide, </a:t>
            </a:r>
            <a:r>
              <a:rPr lang="en-US" dirty="0" smtClean="0"/>
              <a:t>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t>
            </a:r>
            <a:r>
              <a:rPr lang="en-US" dirty="0" smtClean="0"/>
              <a:t>As </a:t>
            </a:r>
            <a:r>
              <a:rPr lang="en-US" dirty="0" smtClean="0"/>
              <a:t>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t>
            </a:r>
            <a:r>
              <a:rPr lang="en-US" dirty="0" smtClean="0"/>
              <a:t>another, </a:t>
            </a:r>
            <a:r>
              <a:rPr lang="en-US" dirty="0" smtClean="0"/>
              <a:t>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a:t>
            </a:r>
            <a:r>
              <a:rPr lang="en-US" dirty="0" smtClean="0"/>
              <a:t>server, </a:t>
            </a:r>
            <a:r>
              <a:rPr lang="en-US" dirty="0" smtClean="0"/>
              <a:t>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dirty="0" smtClean="0"/>
              <a:t>A </a:t>
            </a:r>
            <a:r>
              <a:rPr lang="en-US" dirty="0" smtClean="0"/>
              <a:t>C</a:t>
            </a:r>
            <a:r>
              <a:rPr lang="en-US" dirty="0" smtClean="0"/>
              <a:t>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a:t>
            </a:r>
            <a:r>
              <a:rPr lang="en-US" dirty="0" smtClean="0"/>
              <a:t>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a:t>
            </a:r>
            <a:r>
              <a:rPr lang="en-US" dirty="0" smtClean="0"/>
              <a:t>its </a:t>
            </a:r>
            <a:r>
              <a:rPr lang="en-US" dirty="0" smtClean="0"/>
              <a:t>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a:t>
            </a:r>
            <a:r>
              <a:rPr lang="en-US" dirty="0" smtClean="0"/>
              <a:t>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a:t>
            </a:r>
            <a:r>
              <a:rPr lang="en-US" dirty="0" smtClean="0"/>
              <a:t>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a:t>
            </a:r>
            <a:r>
              <a:rPr lang="en-US" dirty="0" smtClean="0"/>
              <a:t>install, </a:t>
            </a:r>
            <a:r>
              <a:rPr lang="en-US" dirty="0" smtClean="0"/>
              <a:t>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a:t>
            </a:r>
            <a:r>
              <a:rPr lang="en-US" dirty="0" smtClean="0"/>
              <a:t>server, </a:t>
            </a:r>
            <a:r>
              <a:rPr lang="en-US" dirty="0" smtClean="0"/>
              <a:t>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a:t>
            </a:r>
            <a:r>
              <a:rPr lang="en-US" dirty="0" smtClean="0"/>
              <a:t>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a:t>
            </a:r>
            <a:r>
              <a:rPr lang="en-US" dirty="0" smtClean="0"/>
              <a:t>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t>
            </a:r>
            <a:r>
              <a:rPr lang="en-US" dirty="0" smtClean="0"/>
              <a:t>And </a:t>
            </a:r>
            <a:r>
              <a:rPr lang="en-US" dirty="0" smtClean="0"/>
              <a:t>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a:t>
            </a:r>
            <a:r>
              <a:rPr lang="en-US" dirty="0" smtClean="0"/>
              <a:t>Jasmine, </a:t>
            </a:r>
            <a:r>
              <a:rPr lang="en-US" dirty="0" smtClean="0"/>
              <a:t>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smtClean="0"/>
              <a:t>Exposed </a:t>
            </a:r>
            <a:r>
              <a:rPr lang="en-US" dirty="0"/>
              <a:t>B</a:t>
            </a:r>
            <a:r>
              <a:rPr lang="en-US" dirty="0" smtClean="0"/>
              <a:t>y </a:t>
            </a:r>
            <a:r>
              <a:rPr lang="en-US" dirty="0" smtClean="0"/>
              <a:t>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t>
            </a:r>
            <a:r>
              <a:rPr lang="en-US" dirty="0" smtClean="0"/>
              <a:t>And </a:t>
            </a:r>
            <a:r>
              <a:rPr lang="en-US" dirty="0" smtClean="0"/>
              <a:t>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a:t>
            </a:r>
            <a:r>
              <a:rPr lang="en-US" dirty="0" smtClean="0"/>
              <a:t>this, </a:t>
            </a:r>
            <a:r>
              <a:rPr lang="en-US" dirty="0" smtClean="0"/>
              <a:t>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t>
            </a:r>
            <a:r>
              <a:rPr lang="en-US" dirty="0" smtClean="0"/>
              <a:t>And </a:t>
            </a:r>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a:t>
            </a:r>
            <a:r>
              <a:rPr lang="en-US" dirty="0" smtClean="0"/>
              <a:t>Look at Directives</a:t>
            </a:r>
          </a:p>
          <a:p>
            <a:pPr lvl="1"/>
            <a:r>
              <a:rPr lang="en-US" dirty="0" smtClean="0"/>
              <a:t>ng-repeat </a:t>
            </a:r>
            <a:r>
              <a:rPr lang="en-US" dirty="0" smtClean="0"/>
              <a:t>and </a:t>
            </a:r>
            <a:r>
              <a:rPr lang="en-US" dirty="0" smtClean="0"/>
              <a:t>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It </a:t>
            </a:r>
            <a:r>
              <a:rPr lang="en-US" dirty="0" smtClean="0"/>
              <a:t>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a:t>
            </a:r>
            <a:r>
              <a:rPr lang="en-US" dirty="0" smtClean="0"/>
              <a:t>issued, </a:t>
            </a:r>
            <a:r>
              <a:rPr lang="en-US" dirty="0" smtClean="0"/>
              <a:t>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t>
            </a:r>
            <a:r>
              <a:rPr lang="en-US" dirty="0" smtClean="0"/>
              <a:t>And </a:t>
            </a:r>
            <a:r>
              <a:rPr lang="en-US" dirty="0" smtClean="0"/>
              <a:t>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a:t>
            </a:r>
            <a:r>
              <a:rPr lang="en-US" dirty="0" smtClean="0"/>
              <a:t>$</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a:t>
            </a:r>
            <a:r>
              <a:rPr lang="en-US" dirty="0" smtClean="0"/>
              <a:t>leveraging, </a:t>
            </a:r>
            <a:r>
              <a:rPr lang="en-US" dirty="0" smtClean="0"/>
              <a:t>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a:t>
            </a:r>
            <a:r>
              <a:rPr lang="en-US" dirty="0" smtClean="0"/>
              <a:t>to depend </a:t>
            </a:r>
            <a:r>
              <a:rPr lang="en-US" dirty="0"/>
              <a:t>on your </a:t>
            </a:r>
            <a:r>
              <a:rPr lang="en-US" dirty="0" smtClean="0"/>
              <a:t>applications </a:t>
            </a:r>
            <a:r>
              <a:rPr lang="en-US" dirty="0" smtClean="0"/>
              <a:t>module </a:t>
            </a:r>
            <a:r>
              <a:rPr lang="en-US" dirty="0"/>
              <a:t>as well as </a:t>
            </a:r>
            <a:r>
              <a:rPr lang="en-US" b="1" dirty="0"/>
              <a:t>ngMockE2E</a:t>
            </a:r>
          </a:p>
          <a:p>
            <a:r>
              <a:rPr lang="en-US" dirty="0" smtClean="0"/>
              <a:t>In the event you want to pass through to the </a:t>
            </a:r>
            <a:r>
              <a:rPr lang="en-US" dirty="0" smtClean="0"/>
              <a:t>backend, </a:t>
            </a:r>
            <a:r>
              <a:rPr lang="en-US" dirty="0" smtClean="0"/>
              <a:t>you </a:t>
            </a:r>
            <a:r>
              <a:rPr lang="en-US" dirty="0" smtClean="0"/>
              <a:t>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a:t>
            </a:r>
            <a:r>
              <a:rPr lang="en-US" dirty="0" smtClean="0"/>
              <a:t>components, </a:t>
            </a:r>
            <a:r>
              <a:rPr lang="en-US" dirty="0" smtClean="0"/>
              <a:t>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a:t>
            </a:r>
            <a:r>
              <a:rPr lang="en-US" dirty="0" smtClean="0"/>
              <a:t>Your </a:t>
            </a:r>
            <a:r>
              <a:rPr lang="en-US" dirty="0" smtClean="0"/>
              <a:t>Module </a:t>
            </a:r>
            <a:r>
              <a:rPr lang="en-US" dirty="0" smtClean="0"/>
              <a:t>To </a:t>
            </a:r>
            <a:r>
              <a:rPr lang="en-US" dirty="0"/>
              <a:t>Y</a:t>
            </a:r>
            <a:r>
              <a:rPr lang="en-US" dirty="0" smtClean="0"/>
              <a:t>our </a:t>
            </a:r>
            <a:r>
              <a:rPr lang="en-US" dirty="0" smtClean="0"/>
              <a:t>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a:t>
            </a:r>
            <a:r>
              <a:rPr lang="en-US" dirty="0" smtClean="0"/>
              <a:t>paradigm, </a:t>
            </a:r>
            <a:r>
              <a:rPr lang="en-US" dirty="0" smtClean="0"/>
              <a:t>we said that the controller was the glue that held the application together. </a:t>
            </a:r>
          </a:p>
          <a:p>
            <a:r>
              <a:rPr lang="en-US" dirty="0" smtClean="0"/>
              <a:t>In Angular (just like all MVC frameworks</a:t>
            </a:r>
            <a:r>
              <a:rPr lang="en-US" dirty="0" smtClean="0"/>
              <a:t>), </a:t>
            </a:r>
            <a:r>
              <a:rPr lang="en-US" dirty="0" smtClean="0"/>
              <a:t>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smtClean="0"/>
              <a:t>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a:t>
            </a:r>
            <a:r>
              <a:rPr lang="en-US" dirty="0" smtClean="0"/>
              <a:t>two </a:t>
            </a:r>
            <a:r>
              <a:rPr lang="en-US" dirty="0" smtClean="0"/>
              <a:t>arguments as part of </a:t>
            </a:r>
            <a:r>
              <a:rPr lang="en-US" dirty="0" smtClean="0"/>
              <a:t>its </a:t>
            </a:r>
            <a:r>
              <a:rPr lang="en-US" dirty="0" smtClean="0"/>
              <a:t>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a:t>
            </a:r>
            <a:r>
              <a:rPr lang="en-US" b="1" dirty="0" smtClean="0"/>
              <a:t>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t>
            </a:r>
            <a:r>
              <a:rPr lang="en-US" dirty="0" smtClean="0"/>
              <a:t>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a:t>
            </a:r>
            <a:r>
              <a:rPr lang="en-US" dirty="0" smtClean="0"/>
              <a:t>its </a:t>
            </a:r>
            <a:r>
              <a:rPr lang="en-US" dirty="0" smtClean="0"/>
              <a:t>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a:t>
            </a:r>
            <a:r>
              <a:rPr lang="en-US" dirty="0" smtClean="0"/>
              <a:t>With </a:t>
            </a:r>
            <a:r>
              <a:rPr lang="en-US" dirty="0"/>
              <a:t>T</a:t>
            </a:r>
            <a:r>
              <a:rPr lang="en-US" dirty="0" smtClean="0"/>
              <a:t>he </a:t>
            </a:r>
            <a:r>
              <a:rPr lang="en-US" dirty="0" smtClean="0"/>
              <a:t>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a:t>
            </a:r>
            <a:r>
              <a:rPr lang="en-US" dirty="0" smtClean="0"/>
              <a:t>its </a:t>
            </a:r>
            <a:r>
              <a:rPr lang="en-US" dirty="0" smtClean="0"/>
              <a:t>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a:t>
            </a:r>
            <a:r>
              <a:rPr lang="en-US" dirty="0" smtClean="0"/>
              <a:t>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a:t>
            </a:r>
            <a:r>
              <a:rPr lang="en-US" dirty="0" smtClean="0"/>
              <a:t>From </a:t>
            </a:r>
            <a:r>
              <a:rPr lang="en-US" dirty="0" smtClean="0"/>
              <a:t>50,000 </a:t>
            </a:r>
            <a:r>
              <a:rPr lang="en-US" dirty="0" smtClean="0"/>
              <a:t>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a:t>
            </a:r>
            <a:r>
              <a:rPr lang="en-US" dirty="0" smtClean="0"/>
              <a:t>state, </a:t>
            </a:r>
            <a:r>
              <a:rPr lang="en-US" dirty="0" smtClean="0"/>
              <a:t>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a:t>
            </a:r>
            <a:r>
              <a:rPr lang="en-US" dirty="0" smtClean="0"/>
              <a:t>two-way binding, </a:t>
            </a:r>
            <a:r>
              <a:rPr lang="en-US" dirty="0" smtClean="0"/>
              <a:t>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t>
            </a:r>
            <a:r>
              <a:rPr lang="en-US" dirty="0" smtClean="0"/>
              <a:t>arrays </a:t>
            </a:r>
            <a:r>
              <a:rPr lang="en-US" dirty="0" smtClean="0"/>
              <a:t>may vary in </a:t>
            </a:r>
            <a:r>
              <a:rPr lang="en-US" dirty="0" smtClean="0"/>
              <a:t>size, </a:t>
            </a:r>
            <a:r>
              <a:rPr lang="en-US" dirty="0" smtClean="0"/>
              <a:t>it is impossible to hardcore the number of views we’d want to display per element. </a:t>
            </a:r>
          </a:p>
          <a:p>
            <a:r>
              <a:rPr lang="en-US" dirty="0" smtClean="0"/>
              <a:t>Angular has a </a:t>
            </a:r>
            <a:r>
              <a:rPr lang="en-US" dirty="0" smtClean="0"/>
              <a:t>built-in </a:t>
            </a:r>
            <a:r>
              <a:rPr lang="en-US" dirty="0" smtClean="0"/>
              <a:t>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a:t>
            </a:r>
            <a:r>
              <a:rPr lang="en-US" dirty="0" smtClean="0"/>
              <a:t>view, </a:t>
            </a:r>
            <a:r>
              <a:rPr lang="en-US" dirty="0" smtClean="0"/>
              <a:t>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a:t>
            </a:r>
            <a:r>
              <a:rPr lang="en-US" dirty="0"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a:t>
            </a:r>
            <a:r>
              <a:rPr lang="en-US" dirty="0" smtClean="0"/>
              <a:t>browser, </a:t>
            </a:r>
            <a:r>
              <a:rPr lang="en-US" dirty="0" smtClean="0"/>
              <a:t>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a:t>
            </a:r>
            <a:r>
              <a:rPr lang="en-US" dirty="0" smtClean="0"/>
              <a:t>templates </a:t>
            </a:r>
            <a:endParaRPr lang="en-US" dirty="0" smtClean="0"/>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a:t>
            </a:r>
            <a:r>
              <a:rPr lang="en-US" dirty="0" smtClean="0"/>
              <a:t>Lab, </a:t>
            </a:r>
            <a:r>
              <a:rPr lang="en-US" dirty="0" smtClean="0"/>
              <a:t>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a:t>
            </a:r>
            <a:r>
              <a:rPr lang="en-US" dirty="0" smtClean="0"/>
              <a:t>its </a:t>
            </a:r>
            <a:r>
              <a:rPr lang="en-US" dirty="0" smtClean="0"/>
              <a:t>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a:t>
            </a:r>
            <a:r>
              <a:rPr lang="en-US" dirty="0" smtClean="0"/>
              <a:t>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a:t>
            </a:r>
            <a:r>
              <a:rPr lang="en-US" dirty="0" smtClean="0"/>
              <a:t>selected, </a:t>
            </a:r>
            <a:r>
              <a:rPr lang="en-US" dirty="0" smtClean="0"/>
              <a:t>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a:t>
            </a:r>
            <a:r>
              <a:rPr lang="is-IS" dirty="0" smtClean="0"/>
              <a:t>its </a:t>
            </a:r>
            <a:r>
              <a:rPr lang="is-IS" dirty="0" smtClean="0"/>
              <a:t>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t>Other </a:t>
            </a:r>
            <a:r>
              <a:rPr lang="en-US" dirty="0"/>
              <a:t>U</a:t>
            </a:r>
            <a:r>
              <a:rPr lang="en-US" dirty="0" smtClean="0"/>
              <a:t>seful </a:t>
            </a:r>
            <a:r>
              <a:rPr lang="en-US" dirty="0" smtClean="0"/>
              <a:t>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a:t>
            </a:r>
            <a:r>
              <a:rPr lang="en-US" dirty="0" smtClean="0"/>
              <a:t>JavaScript, </a:t>
            </a:r>
            <a:r>
              <a:rPr lang="en-US" dirty="0" smtClean="0"/>
              <a:t>angular has a series of event handlers that are used almost </a:t>
            </a:r>
            <a:r>
              <a:rPr lang="en-US" dirty="0" smtClean="0"/>
              <a:t>the </a:t>
            </a:r>
            <a:r>
              <a:rPr lang="en-US" dirty="0" smtClean="0"/>
              <a:t>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a:t>
            </a:r>
            <a:r>
              <a:rPr lang="en-US" dirty="0" smtClean="0"/>
              <a:t>work, </a:t>
            </a:r>
            <a:r>
              <a:rPr lang="en-US" dirty="0" smtClean="0"/>
              <a:t>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a:t>
            </a:r>
            <a:r>
              <a:rPr lang="en-US" dirty="0" smtClean="0"/>
              <a:t>there, </a:t>
            </a:r>
            <a:r>
              <a:rPr lang="en-US" dirty="0" smtClean="0"/>
              <a:t>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a:t>
            </a:r>
            <a:r>
              <a:rPr lang="en-US" dirty="0" smtClean="0"/>
              <a:t>clicked, </a:t>
            </a:r>
            <a:r>
              <a:rPr lang="en-US" dirty="0" smtClean="0"/>
              <a:t>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a:t>
            </a:r>
            <a:r>
              <a:rPr lang="en-US" dirty="0"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a:t>
            </a:r>
            <a:r>
              <a:rPr lang="en-US" dirty="0" smtClean="0"/>
              <a:t>events, </a:t>
            </a:r>
            <a:r>
              <a:rPr lang="en-US" dirty="0" smtClean="0"/>
              <a:t>these event handlers do not pass the event that occurred into the handler. </a:t>
            </a:r>
          </a:p>
          <a:p>
            <a:r>
              <a:rPr lang="en-US" dirty="0" smtClean="0"/>
              <a:t>Should you want to access the event data for the given client </a:t>
            </a:r>
            <a:r>
              <a:rPr lang="en-US" dirty="0" smtClean="0"/>
              <a:t>action, </a:t>
            </a:r>
            <a:r>
              <a:rPr lang="en-US" dirty="0" smtClean="0"/>
              <a:t>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t>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a:hlinkClick r:id="rId2"/>
              </a:rPr>
              <a:t>http://localhost:8080/Controllers/Exercises/Events</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t>
            </a:r>
            <a:r>
              <a:rPr lang="en-US" dirty="0" smtClean="0"/>
              <a:t>architecture, </a:t>
            </a:r>
            <a:r>
              <a:rPr lang="en-US" dirty="0" smtClean="0"/>
              <a:t>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a:t>
            </a:r>
            <a:r>
              <a:rPr lang="en-US" dirty="0" smtClean="0"/>
              <a:t>time, </a:t>
            </a:r>
            <a:r>
              <a:rPr lang="en-US" dirty="0" smtClean="0"/>
              <a:t>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Do We </a:t>
            </a:r>
            <a:r>
              <a:rPr lang="en-US" dirty="0" smtClean="0"/>
              <a:t>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a:t>
            </a:r>
            <a:r>
              <a:rPr lang="en-US" dirty="0" smtClean="0"/>
              <a:t>examples </a:t>
            </a:r>
            <a:r>
              <a:rPr lang="en-US" dirty="0" smtClean="0"/>
              <a:t>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a:t>
            </a:r>
            <a:r>
              <a:rPr lang="en-US" dirty="0" smtClean="0"/>
              <a:t>tests, </a:t>
            </a:r>
            <a:r>
              <a:rPr lang="en-US" dirty="0" smtClean="0"/>
              <a:t>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
            </a:r>
            <a:r>
              <a:rPr lang="en-US" dirty="0" smtClean="0"/>
              <a:t>Started </a:t>
            </a:r>
            <a:r>
              <a:rPr lang="en-US" dirty="0"/>
              <a:t>W</a:t>
            </a:r>
            <a:r>
              <a:rPr lang="en-US" dirty="0" smtClean="0"/>
              <a:t>ith </a:t>
            </a:r>
            <a:r>
              <a:rPr lang="en-US" dirty="0" smtClean="0"/>
              <a:t>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a:t>
            </a:r>
            <a:r>
              <a:rPr lang="en-US" dirty="0" smtClean="0"/>
              <a:t>JavaScript </a:t>
            </a:r>
            <a:r>
              <a:rPr lang="en-US" dirty="0" smtClean="0"/>
              <a:t>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a:t>
            </a:r>
            <a:r>
              <a:rPr lang="en-US" dirty="0" smtClean="0"/>
              <a:t>Of The </a:t>
            </a:r>
            <a:r>
              <a:rPr lang="en-US" dirty="0" smtClean="0"/>
              <a:t>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a:t>
            </a:r>
            <a:r>
              <a:rPr lang="en-US" dirty="0" smtClean="0"/>
              <a:t>you will need to use matchers to ensure that the values which are being returned are what is expected. </a:t>
            </a:r>
          </a:p>
          <a:p>
            <a:r>
              <a:rPr lang="en-US" dirty="0" smtClean="0"/>
              <a:t>Let’s </a:t>
            </a:r>
            <a:r>
              <a:rPr lang="en-US" dirty="0" smtClean="0"/>
              <a:t>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a:t>
            </a:r>
            <a:r>
              <a:rPr lang="en-US" dirty="0" smtClean="0"/>
              <a:t>Testing, </a:t>
            </a:r>
            <a:r>
              <a:rPr lang="en-US" dirty="0" smtClean="0"/>
              <a:t>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smtClean="0"/>
              <a:t>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a:t>
            </a:r>
            <a:r>
              <a:rPr lang="en-US" dirty="0" smtClean="0"/>
              <a:t>three </a:t>
            </a:r>
            <a:r>
              <a:rPr lang="en-US" dirty="0" smtClean="0"/>
              <a:t>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a:t>
            </a:r>
            <a:r>
              <a:rPr lang="en-US" dirty="0" smtClean="0"/>
              <a:t>them, </a:t>
            </a:r>
            <a:r>
              <a:rPr lang="en-US" dirty="0" smtClean="0"/>
              <a:t>you </a:t>
            </a:r>
            <a:r>
              <a:rPr lang="en-US" dirty="0" smtClean="0"/>
              <a:t>simply </a:t>
            </a:r>
            <a:r>
              <a:rPr lang="en-US" dirty="0" smtClean="0"/>
              <a:t>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a:t>
            </a:r>
            <a:r>
              <a:rPr lang="en-US" dirty="0" smtClean="0"/>
              <a:t>cool, </a:t>
            </a:r>
            <a:r>
              <a:rPr lang="en-US" dirty="0" smtClean="0"/>
              <a:t>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a:t>
            </a:r>
            <a:r>
              <a:rPr lang="en-US" dirty="0" smtClean="0"/>
              <a:t>dependencies, and </a:t>
            </a:r>
            <a:r>
              <a:rPr lang="en-US" dirty="0" smtClean="0"/>
              <a:t>your tests; however, unlike </a:t>
            </a:r>
            <a:r>
              <a:rPr lang="en-US" dirty="0" smtClean="0"/>
              <a:t>Jasmine, </a:t>
            </a:r>
            <a:r>
              <a:rPr lang="en-US" dirty="0" smtClean="0"/>
              <a:t>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a:t>
            </a:r>
            <a:r>
              <a:rPr lang="en-US" dirty="0" smtClean="0"/>
              <a:t>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a:t>
            </a:r>
            <a:r>
              <a:rPr lang="en-US" dirty="0" smtClean="0"/>
              <a:t>installed, </a:t>
            </a:r>
            <a:r>
              <a:rPr lang="en-US" dirty="0" smtClean="0"/>
              <a:t>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a:t>
            </a:r>
            <a:r>
              <a:rPr lang="en-US" dirty="0" smtClean="0"/>
              <a:t>karma, </a:t>
            </a:r>
            <a:r>
              <a:rPr lang="en-US" dirty="0" smtClean="0"/>
              <a:t>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r>
              <a:rPr lang="en-US" dirty="0" smtClean="0"/>
              <a:t>And </a:t>
            </a:r>
            <a:r>
              <a:rPr lang="en-US" dirty="0" smtClean="0"/>
              <a:t>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a:t>
            </a:r>
            <a:r>
              <a:rPr lang="en-US" dirty="0" smtClean="0"/>
              <a:t>it, </a:t>
            </a:r>
            <a:r>
              <a:rPr lang="en-US" dirty="0" smtClean="0"/>
              <a:t>seems pointless because we’re here to talk about Angular. </a:t>
            </a:r>
          </a:p>
          <a:p>
            <a:r>
              <a:rPr lang="en-US" dirty="0" smtClean="0"/>
              <a:t>In order to accomplish </a:t>
            </a:r>
            <a:r>
              <a:rPr lang="en-US" dirty="0" smtClean="0"/>
              <a:t>this, </a:t>
            </a:r>
            <a:r>
              <a:rPr lang="en-US" dirty="0" smtClean="0"/>
              <a:t>we’ll need to understand </a:t>
            </a:r>
            <a:r>
              <a:rPr lang="en-US" dirty="0" err="1" smtClean="0"/>
              <a:t>Angular’s</a:t>
            </a:r>
            <a:r>
              <a:rPr lang="en-US" dirty="0" smtClean="0"/>
              <a:t> </a:t>
            </a:r>
            <a:r>
              <a:rPr lang="en-US" dirty="0" smtClean="0"/>
              <a:t>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a:t>
            </a:r>
            <a:r>
              <a:rPr lang="en-US" dirty="0" smtClean="0"/>
              <a:t>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a:t>
            </a:r>
            <a:r>
              <a:rPr lang="en-US" dirty="0" smtClean="0"/>
              <a:t>element, </a:t>
            </a:r>
            <a:r>
              <a:rPr lang="en-US" dirty="0" smtClean="0"/>
              <a:t>and when we executed the second </a:t>
            </a:r>
            <a:r>
              <a:rPr lang="en-US" dirty="0" smtClean="0"/>
              <a:t>test, </a:t>
            </a:r>
            <a:r>
              <a:rPr lang="en-US" dirty="0" smtClean="0"/>
              <a:t>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take 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/Solutions/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a:t>
            </a:r>
            <a:r>
              <a:rPr lang="en-US" dirty="0" smtClean="0"/>
              <a:t>spot, </a:t>
            </a:r>
            <a:r>
              <a:rPr lang="en-US" dirty="0" smtClean="0"/>
              <a:t>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a:t>
            </a:r>
            <a:r>
              <a:rPr lang="en-US" dirty="0" smtClean="0"/>
              <a:t>you, </a:t>
            </a:r>
            <a:r>
              <a:rPr lang="en-US" dirty="0" smtClean="0"/>
              <a:t>keeping in mind they are also trying to learn and that everyone learns at their own pace.</a:t>
            </a:r>
          </a:p>
          <a:p>
            <a:pPr lvl="1"/>
            <a:r>
              <a:rPr lang="en-US" dirty="0" smtClean="0"/>
              <a:t>Should you need to excuse </a:t>
            </a:r>
            <a:r>
              <a:rPr lang="en-US" dirty="0" smtClean="0"/>
              <a:t>yourself, </a:t>
            </a:r>
            <a:r>
              <a:rPr lang="en-US" dirty="0" smtClean="0"/>
              <a:t>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a:t>
            </a:r>
            <a:r>
              <a:rPr lang="en-US" dirty="0" smtClean="0"/>
              <a:t>its </a:t>
            </a:r>
            <a:r>
              <a:rPr lang="en-US" dirty="0" smtClean="0"/>
              <a:t>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a:t>
            </a:r>
            <a:r>
              <a:rPr lang="en-US" dirty="0" smtClean="0"/>
              <a:t>state, </a:t>
            </a:r>
            <a:r>
              <a:rPr lang="en-US" dirty="0" smtClean="0"/>
              <a:t>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a:t>
            </a:r>
            <a:r>
              <a:rPr lang="en-US" dirty="0" smtClean="0"/>
              <a:t>state, </a:t>
            </a:r>
            <a:r>
              <a:rPr lang="en-US" dirty="0" smtClean="0"/>
              <a:t>you can say </a:t>
            </a:r>
            <a:r>
              <a:rPr lang="en-US" b="1" dirty="0" smtClean="0"/>
              <a:t>$scope.$</a:t>
            </a:r>
            <a:r>
              <a:rPr lang="en-US" b="1" dirty="0" err="1" smtClean="0"/>
              <a:t>parent.variableName</a:t>
            </a:r>
            <a:endParaRPr lang="en-US" dirty="0" smtClean="0"/>
          </a:p>
          <a:p>
            <a:r>
              <a:rPr lang="en-US" dirty="0" smtClean="0"/>
              <a:t>Let’s </a:t>
            </a:r>
            <a:r>
              <a:rPr lang="en-US" dirty="0" smtClean="0"/>
              <a:t>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r>
              <a:rPr lang="en-US" dirty="0" smtClean="0"/>
              <a:t>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r>
              <a:rPr lang="en-US" dirty="0" smtClean="0"/>
              <a:t>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a:t>
            </a:r>
            <a:r>
              <a:rPr lang="en-US" dirty="0" smtClean="0"/>
              <a:t>grandparents</a:t>
            </a:r>
            <a:r>
              <a:rPr lang="en-US" dirty="0" smtClean="0"/>
              <a:t>.</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a:t>
            </a:r>
            <a:r>
              <a:rPr lang="en-US" dirty="0" smtClean="0"/>
              <a:t>messages, </a:t>
            </a:r>
            <a:r>
              <a:rPr lang="en-US" dirty="0" smtClean="0"/>
              <a:t>you use </a:t>
            </a:r>
            <a:r>
              <a:rPr lang="en-US" b="1" dirty="0" smtClean="0"/>
              <a:t>$</a:t>
            </a:r>
            <a:r>
              <a:rPr lang="en-US" b="1" dirty="0" err="1" smtClean="0"/>
              <a:t>scope.on</a:t>
            </a:r>
            <a:r>
              <a:rPr lang="en-US" dirty="0" smtClean="0"/>
              <a:t>() and specify the message you’d like to receive.</a:t>
            </a:r>
          </a:p>
          <a:p>
            <a:pPr lvl="1"/>
            <a:r>
              <a:rPr lang="en-US" dirty="0">
                <a:hlinkClick r:id="rId2"/>
              </a:rPr>
              <a:t>http://localhost:8080/Scopes/Samples/Messaging</a:t>
            </a:r>
            <a:r>
              <a:rPr lang="en-US" dirty="0" smtClean="0">
                <a:hlinkClick r:id="rId2"/>
              </a:rPr>
              <a:t>/</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a:t>
            </a:r>
            <a:r>
              <a:rPr lang="en-US" dirty="0" smtClean="0"/>
              <a:t>selected, </a:t>
            </a:r>
            <a:r>
              <a:rPr lang="en-US" dirty="0" smtClean="0"/>
              <a:t>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a:t>
            </a:r>
            <a:r>
              <a:rPr lang="en-US" dirty="0" smtClean="0"/>
              <a:t>its </a:t>
            </a:r>
            <a:r>
              <a:rPr lang="en-US" dirty="0" smtClean="0"/>
              <a:t>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a:t>
            </a:r>
            <a:r>
              <a:rPr lang="en-US" dirty="0" smtClean="0"/>
              <a:t>example, </a:t>
            </a:r>
            <a:r>
              <a:rPr lang="en-US" dirty="0" smtClean="0"/>
              <a:t>we put together we used a button click to signal these changes. </a:t>
            </a:r>
          </a:p>
          <a:p>
            <a:r>
              <a:rPr lang="en-US" dirty="0" smtClean="0"/>
              <a:t>What if we want to raise an event whenever a variable is set within a child </a:t>
            </a:r>
            <a:r>
              <a:rPr lang="en-US" dirty="0" smtClean="0"/>
              <a:t>controller? </a:t>
            </a:r>
            <a:r>
              <a:rPr lang="en-US" dirty="0" smtClean="0"/>
              <a:t>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Are </a:t>
            </a:r>
            <a:r>
              <a:rPr lang="en-US" dirty="0" smtClean="0"/>
              <a:t>Filters</a:t>
            </a:r>
            <a:endParaRPr lang="en-US" dirty="0"/>
          </a:p>
        </p:txBody>
      </p:sp>
      <p:sp>
        <p:nvSpPr>
          <p:cNvPr id="3" name="Content Placeholder 2"/>
          <p:cNvSpPr>
            <a:spLocks noGrp="1"/>
          </p:cNvSpPr>
          <p:nvPr>
            <p:ph idx="1"/>
          </p:nvPr>
        </p:nvSpPr>
        <p:spPr/>
        <p:txBody>
          <a:bodyPr/>
          <a:lstStyle/>
          <a:p>
            <a:r>
              <a:rPr lang="en-US" dirty="0" smtClean="0"/>
              <a:t>In many </a:t>
            </a:r>
            <a:r>
              <a:rPr lang="en-US" dirty="0" smtClean="0"/>
              <a:t>cases, </a:t>
            </a:r>
            <a:r>
              <a:rPr lang="en-US" dirty="0" smtClean="0"/>
              <a:t>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a:t>
            </a:r>
            <a:r>
              <a:rPr lang="en-US" dirty="0" smtClean="0"/>
              <a:t>field, </a:t>
            </a:r>
            <a:r>
              <a:rPr lang="en-US" dirty="0" smtClean="0"/>
              <a:t>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11338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t>
            </a:r>
            <a:r>
              <a:rPr lang="en-US" dirty="0" smtClean="0"/>
              <a:t>For </a:t>
            </a:r>
            <a:r>
              <a:rPr lang="en-US" dirty="0" smtClean="0"/>
              <a:t>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a:t>
            </a:r>
            <a:r>
              <a:rPr lang="en-US" dirty="0" smtClean="0"/>
              <a:t>client, </a:t>
            </a:r>
            <a:r>
              <a:rPr lang="en-US" dirty="0" smtClean="0"/>
              <a:t>you can also use filters to format the data on the client.</a:t>
            </a:r>
          </a:p>
          <a:p>
            <a:r>
              <a:rPr lang="en-US" dirty="0" smtClean="0"/>
              <a:t>Angular provides a number of filters out of the box for you to format your data. In order to apply </a:t>
            </a:r>
            <a:r>
              <a:rPr lang="en-US" dirty="0" smtClean="0"/>
              <a:t>them, </a:t>
            </a:r>
            <a:r>
              <a:rPr lang="en-US" dirty="0" smtClean="0"/>
              <a:t>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t>
            </a:r>
            <a:r>
              <a:rPr lang="en-US" dirty="0" smtClean="0"/>
              <a:t>From Our </a:t>
            </a:r>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What if we need to use a filter from our controller? Good </a:t>
            </a:r>
            <a:r>
              <a:rPr lang="en-US" dirty="0" smtClean="0"/>
              <a:t>News. </a:t>
            </a:r>
            <a:r>
              <a:rPr lang="en-US" dirty="0" smtClean="0"/>
              <a:t>We Can and we have Options!</a:t>
            </a:r>
          </a:p>
          <a:p>
            <a:r>
              <a:rPr lang="en-US" dirty="0" smtClean="0"/>
              <a:t>If you’d like to pass a single filter in to your </a:t>
            </a:r>
            <a:r>
              <a:rPr lang="en-US" dirty="0" smtClean="0"/>
              <a:t>controller, </a:t>
            </a:r>
            <a:r>
              <a:rPr lang="en-US" dirty="0" smtClean="0"/>
              <a:t>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a:t>
            </a:r>
            <a:r>
              <a:rPr lang="en-US" dirty="0" smtClean="0"/>
              <a:t>two </a:t>
            </a:r>
            <a:r>
              <a:rPr lang="en-US" dirty="0" smtClean="0"/>
              <a:t>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a:t>
            </a:r>
            <a:r>
              <a:rPr lang="en-US" dirty="0" smtClean="0"/>
              <a:t>controller’s </a:t>
            </a:r>
            <a:r>
              <a:rPr lang="en-US" dirty="0" smtClean="0"/>
              <a:t>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a:t>
            </a:r>
            <a:r>
              <a:rPr lang="en-US" dirty="0" smtClean="0"/>
              <a:t>this, </a:t>
            </a:r>
            <a:r>
              <a:rPr lang="en-US" dirty="0" smtClean="0"/>
              <a:t>we’re going to use the </a:t>
            </a:r>
            <a:r>
              <a:rPr lang="en-US" b="1" dirty="0" smtClean="0"/>
              <a:t>.filter(name, </a:t>
            </a:r>
            <a:r>
              <a:rPr lang="en-US" b="1" dirty="0" err="1" smtClean="0"/>
              <a:t>fn</a:t>
            </a:r>
            <a:r>
              <a:rPr lang="en-US" b="1" dirty="0" smtClean="0"/>
              <a:t>(</a:t>
            </a:r>
            <a:r>
              <a:rPr lang="en-US" b="1" dirty="0" err="1" smtClean="0"/>
              <a:t>arr</a:t>
            </a:r>
            <a:r>
              <a:rPr lang="en-US" b="1" dirty="0" smtClean="0"/>
              <a:t>))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a:t>
            </a:r>
            <a:r>
              <a:rPr lang="en-US" dirty="0" smtClean="0"/>
              <a:t>its </a:t>
            </a:r>
            <a:r>
              <a:rPr lang="en-US" dirty="0" smtClean="0"/>
              <a:t>output. </a:t>
            </a:r>
          </a:p>
          <a:p>
            <a:pPr lvl="1"/>
            <a:endParaRPr lang="en-US" dirty="0"/>
          </a:p>
          <a:p>
            <a:pPr lvl="1"/>
            <a:endParaRPr lang="en-US" dirty="0" smtClean="0"/>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a:t>
            </a:r>
            <a:r>
              <a:rPr lang="en-US" dirty="0" smtClean="0"/>
              <a:t>Into Our </a:t>
            </a:r>
            <a:r>
              <a:rPr lang="en-US" dirty="0" smtClean="0"/>
              <a:t>Filter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Looking back to the </a:t>
            </a:r>
            <a:r>
              <a:rPr lang="en-US" b="1" dirty="0" smtClean="0"/>
              <a:t>currency </a:t>
            </a:r>
            <a:r>
              <a:rPr lang="en-US" dirty="0" smtClean="0"/>
              <a:t>and </a:t>
            </a:r>
            <a:r>
              <a:rPr lang="en-US" b="1" dirty="0" smtClean="0"/>
              <a:t>number </a:t>
            </a:r>
            <a:r>
              <a:rPr lang="en-US" dirty="0" smtClean="0"/>
              <a:t>filters, </a:t>
            </a:r>
            <a:r>
              <a:rPr lang="en-US" dirty="0" smtClean="0"/>
              <a:t>we were able to pass additional values into our filter. </a:t>
            </a:r>
          </a:p>
          <a:p>
            <a:r>
              <a:rPr lang="en-US" dirty="0" smtClean="0"/>
              <a:t>In order to accept custom </a:t>
            </a:r>
            <a:r>
              <a:rPr lang="en-US" dirty="0" smtClean="0"/>
              <a:t>arguments, </a:t>
            </a:r>
            <a:r>
              <a:rPr lang="en-US" dirty="0" smtClean="0"/>
              <a:t>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a:t>
            </a:r>
            <a:r>
              <a:rPr lang="en-US" dirty="0" smtClean="0"/>
              <a:t>sense, </a:t>
            </a:r>
            <a:r>
              <a:rPr lang="en-US" dirty="0" smtClean="0"/>
              <a:t>we will need specify what we’re looking to start with; </a:t>
            </a:r>
            <a:r>
              <a:rPr lang="en-US" dirty="0" smtClean="0"/>
              <a:t>so </a:t>
            </a:r>
            <a:r>
              <a:rPr lang="en-US" dirty="0" smtClean="0"/>
              <a:t>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r>
              <a:rPr lang="en-US" dirty="0" smtClean="0"/>
              <a:t>Our </a:t>
            </a:r>
            <a:r>
              <a:rPr lang="en-US" dirty="0" smtClean="0"/>
              <a:t>Filters</a:t>
            </a:r>
            <a:endParaRPr lang="en-US" dirty="0"/>
          </a:p>
        </p:txBody>
      </p:sp>
      <p:sp>
        <p:nvSpPr>
          <p:cNvPr id="3" name="Content Placeholder 2"/>
          <p:cNvSpPr>
            <a:spLocks noGrp="1"/>
          </p:cNvSpPr>
          <p:nvPr>
            <p:ph idx="1"/>
          </p:nvPr>
        </p:nvSpPr>
        <p:spPr/>
        <p:txBody>
          <a:bodyPr/>
          <a:lstStyle/>
          <a:p>
            <a:r>
              <a:rPr lang="en-US" dirty="0" smtClean="0"/>
              <a:t>Much like testing our </a:t>
            </a:r>
            <a:r>
              <a:rPr lang="en-US" dirty="0" smtClean="0"/>
              <a:t>controllers, </a:t>
            </a:r>
            <a:r>
              <a:rPr lang="en-US" dirty="0" smtClean="0"/>
              <a:t>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a:t>
            </a:r>
            <a:r>
              <a:rPr lang="en-US" dirty="0" smtClean="0"/>
              <a:t>service, </a:t>
            </a:r>
            <a:r>
              <a:rPr lang="en-US" dirty="0" smtClean="0"/>
              <a:t>we’re going to use the filter injector service</a:t>
            </a:r>
          </a:p>
          <a:p>
            <a:r>
              <a:rPr lang="en-US" dirty="0" smtClean="0"/>
              <a:t>Just like when we tested the </a:t>
            </a:r>
            <a:r>
              <a:rPr lang="en-US" dirty="0" smtClean="0"/>
              <a:t>controller, </a:t>
            </a:r>
            <a:r>
              <a:rPr lang="en-US" dirty="0" smtClean="0"/>
              <a:t>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p>
          <a:p>
            <a:pPr lvl="1"/>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smtClean="0"/>
              <a:t>To </a:t>
            </a:r>
            <a:r>
              <a:rPr lang="en-US" dirty="0" smtClean="0"/>
              <a:t>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t>
            </a:r>
            <a:r>
              <a:rPr lang="en-US" dirty="0" smtClean="0"/>
              <a:t>applications, </a:t>
            </a:r>
            <a:r>
              <a:rPr lang="en-US" dirty="0" smtClean="0"/>
              <a:t>it is likely you are going to need to move between pages</a:t>
            </a:r>
            <a:endParaRPr lang="en-US" dirty="0"/>
          </a:p>
          <a:p>
            <a:r>
              <a:rPr lang="en-US" dirty="0" smtClean="0"/>
              <a:t>Angular is a Single Page Application (SPA). Which means all of the execution of your application occurs from within that host </a:t>
            </a:r>
            <a:r>
              <a:rPr lang="en-US" dirty="0" smtClean="0"/>
              <a:t>page </a:t>
            </a:r>
            <a:r>
              <a:rPr lang="en-US" dirty="0" smtClean="0"/>
              <a:t>(typically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t>
            </a:r>
            <a:r>
              <a:rPr lang="en-US" dirty="0" smtClean="0"/>
              <a:t>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a:t>
            </a:r>
            <a:r>
              <a:rPr lang="en-US" dirty="0" smtClean="0"/>
              <a:t>its </a:t>
            </a:r>
            <a:r>
              <a:rPr lang="en-US" dirty="0" smtClean="0"/>
              <a:t>own </a:t>
            </a:r>
            <a:r>
              <a:rPr lang="en-US" dirty="0" smtClean="0"/>
              <a:t>library, it </a:t>
            </a:r>
            <a:r>
              <a:rPr lang="en-US" dirty="0" smtClean="0"/>
              <a:t>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a:t>
            </a:r>
            <a:r>
              <a:rPr lang="en-US" dirty="0" smtClean="0"/>
              <a:t>there, </a:t>
            </a:r>
            <a:r>
              <a:rPr lang="en-US" dirty="0" smtClean="0"/>
              <a:t>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a:t>
            </a:r>
            <a:r>
              <a:rPr lang="en-US" dirty="0" smtClean="0"/>
              <a:t>View, </a:t>
            </a:r>
            <a:r>
              <a:rPr lang="en-US" dirty="0" smtClean="0"/>
              <a:t>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a:t>
            </a:r>
            <a:r>
              <a:rPr lang="en-US" dirty="0" smtClean="0"/>
              <a:t>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a:t>
            </a:r>
            <a:r>
              <a:rPr lang="en-US" dirty="0" smtClean="0"/>
              <a:t>In </a:t>
            </a:r>
            <a:r>
              <a:rPr lang="en-US" dirty="0" smtClean="0"/>
              <a:t>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smtClean="0"/>
              <a:t>Up Our </a:t>
            </a:r>
            <a:r>
              <a:rPr lang="en-US" dirty="0" smtClean="0"/>
              <a:t>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a:t>
            </a:r>
            <a:r>
              <a:rPr lang="en-US" dirty="0" smtClean="0"/>
              <a:t>default in </a:t>
            </a:r>
            <a:r>
              <a:rPr lang="en-US" dirty="0" smtClean="0"/>
              <a:t>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t>
            </a:r>
            <a:r>
              <a:rPr lang="en-US" dirty="0" smtClean="0"/>
              <a:t>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a:t>
            </a:r>
            <a:r>
              <a:rPr lang="en-US" dirty="0" smtClean="0"/>
              <a:t>example, </a:t>
            </a:r>
            <a:r>
              <a:rPr lang="en-US" dirty="0" smtClean="0"/>
              <a:t>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a:t>});</a:t>
            </a:r>
          </a:p>
          <a:p>
            <a:pPr marL="292608" lvl="1" indent="0">
              <a:buNone/>
            </a:pPr>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r>
              <a:rPr lang="en-US" dirty="0" smtClean="0"/>
              <a:t>To </a:t>
            </a:r>
            <a:r>
              <a:rPr lang="en-US" dirty="0" smtClean="0"/>
              <a:t>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a:t>
            </a:r>
            <a:r>
              <a:rPr lang="en-US" dirty="0" smtClean="0"/>
              <a:t>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a:t>
            </a:r>
            <a:r>
              <a:rPr lang="en-US" dirty="0" smtClean="0"/>
              <a:t>service </a:t>
            </a:r>
            <a:r>
              <a:rPr lang="en-US" dirty="0" smtClean="0"/>
              <a:t>will cause your page to reload and reset your application state. </a:t>
            </a:r>
          </a:p>
          <a:p>
            <a:r>
              <a:rPr lang="en-US" dirty="0" smtClean="0"/>
              <a:t>In terms of using </a:t>
            </a:r>
            <a:r>
              <a:rPr lang="en-US" dirty="0" smtClean="0"/>
              <a:t>it, </a:t>
            </a:r>
            <a:r>
              <a:rPr lang="en-US" dirty="0" smtClean="0"/>
              <a:t>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smtClean="0"/>
              <a:t>More </a:t>
            </a:r>
            <a:r>
              <a:rPr lang="en-US" dirty="0" smtClean="0"/>
              <a:t>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t>
            </a:r>
            <a:r>
              <a:rPr lang="en-US" dirty="0" smtClean="0"/>
              <a:t>and </a:t>
            </a:r>
            <a:r>
              <a:rPr lang="en-US" dirty="0" smtClean="0"/>
              <a:t>cache</a:t>
            </a:r>
          </a:p>
          <a:p>
            <a:pPr lvl="1"/>
            <a:endParaRPr lang="en-US" dirty="0"/>
          </a:p>
          <a:p>
            <a:r>
              <a:rPr lang="en-US" dirty="0" smtClean="0"/>
              <a:t>In the event your browser doesn’t support </a:t>
            </a:r>
            <a:r>
              <a:rPr lang="en-US" dirty="0" smtClean="0"/>
              <a:t>HTML5, </a:t>
            </a:r>
            <a:r>
              <a:rPr lang="en-US" dirty="0" smtClean="0"/>
              <a:t>routing it will automatically fall back to </a:t>
            </a:r>
            <a:r>
              <a:rPr lang="en-US" dirty="0" smtClean="0"/>
              <a:t>hash-based </a:t>
            </a:r>
            <a:r>
              <a:rPr lang="en-US" dirty="0" smtClean="0"/>
              <a:t>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a:t>
            </a:r>
            <a:r>
              <a:rPr lang="en-US" dirty="0" smtClean="0"/>
              <a:t>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t>
            </a:r>
            <a:r>
              <a:rPr lang="en-US" dirty="0" smtClean="0"/>
              <a:t>Angular </a:t>
            </a:r>
            <a:r>
              <a:rPr lang="en-US" dirty="0" smtClean="0"/>
              <a:t>to properly resolve your URLs.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a:r>
            <a:r>
              <a:rPr lang="en-US" dirty="0" smtClean="0"/>
              <a:t>At </a:t>
            </a:r>
            <a:r>
              <a:rPr lang="en-US" dirty="0" smtClean="0"/>
              <a:t>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a:t>
            </a:r>
            <a:r>
              <a:rPr lang="en-US" dirty="0" smtClean="0"/>
              <a:t>1.2, </a:t>
            </a:r>
            <a:r>
              <a:rPr lang="en-US" dirty="0" err="1" smtClean="0"/>
              <a:t>Angular’s</a:t>
            </a:r>
            <a:r>
              <a:rPr lang="en-US" dirty="0" smtClean="0"/>
              <a:t> routing functionality was separated from the core and as a result this opened the door for </a:t>
            </a:r>
            <a:r>
              <a:rPr lang="en-US" dirty="0" smtClean="0"/>
              <a:t>third-party </a:t>
            </a:r>
            <a:r>
              <a:rPr lang="en-US" dirty="0" smtClean="0"/>
              <a:t>routing frameworks.</a:t>
            </a:r>
            <a:endParaRPr lang="en-US" dirty="0"/>
          </a:p>
          <a:p>
            <a:r>
              <a:rPr lang="en-US" dirty="0" smtClean="0"/>
              <a:t>One of the most popular </a:t>
            </a:r>
            <a:r>
              <a:rPr lang="en-US" dirty="0" smtClean="0"/>
              <a:t>third-party </a:t>
            </a:r>
            <a:r>
              <a:rPr lang="en-US" dirty="0" smtClean="0"/>
              <a:t>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6956</TotalTime>
  <Words>15288</Words>
  <Application>Microsoft Office PowerPoint</Application>
  <PresentationFormat>Custom</PresentationFormat>
  <Paragraphs>1726</Paragraphs>
  <Slides>235</Slides>
  <Notes>1</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Retrospect</vt:lpstr>
      <vt:lpstr>Angular</vt:lpstr>
      <vt:lpstr>Setup</vt:lpstr>
      <vt:lpstr>Getting Started</vt:lpstr>
      <vt:lpstr>Assumptions</vt:lpstr>
      <vt:lpstr>Expectations/Goals</vt:lpstr>
      <vt:lpstr>Ground Rules</vt:lpstr>
      <vt:lpstr>Agenda </vt:lpstr>
      <vt:lpstr>Introduction</vt:lpstr>
      <vt:lpstr>A Brief History In JavaScript</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LAB</vt:lpstr>
      <vt:lpstr>Conclusion</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Kathleen A. Miller</cp:lastModifiedBy>
  <cp:revision>455</cp:revision>
  <dcterms:created xsi:type="dcterms:W3CDTF">2016-02-23T15:02:29Z</dcterms:created>
  <dcterms:modified xsi:type="dcterms:W3CDTF">2016-02-28T18:41:31Z</dcterms:modified>
</cp:coreProperties>
</file>