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3"/>
  </p:notesMasterIdLst>
  <p:handoutMasterIdLst>
    <p:handoutMasterId r:id="rId244"/>
  </p:handout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510"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95" r:id="rId169"/>
    <p:sldId id="496" r:id="rId170"/>
    <p:sldId id="497" r:id="rId171"/>
    <p:sldId id="498" r:id="rId172"/>
    <p:sldId id="501" r:id="rId173"/>
    <p:sldId id="499" r:id="rId174"/>
    <p:sldId id="502" r:id="rId175"/>
    <p:sldId id="500" r:id="rId176"/>
    <p:sldId id="410" r:id="rId177"/>
    <p:sldId id="411" r:id="rId178"/>
    <p:sldId id="412" r:id="rId179"/>
    <p:sldId id="413" r:id="rId180"/>
    <p:sldId id="414" r:id="rId181"/>
    <p:sldId id="415" r:id="rId182"/>
    <p:sldId id="416" r:id="rId183"/>
    <p:sldId id="417" r:id="rId184"/>
    <p:sldId id="418" r:id="rId185"/>
    <p:sldId id="419" r:id="rId186"/>
    <p:sldId id="420" r:id="rId187"/>
    <p:sldId id="421" r:id="rId188"/>
    <p:sldId id="422" r:id="rId189"/>
    <p:sldId id="423" r:id="rId190"/>
    <p:sldId id="424" r:id="rId191"/>
    <p:sldId id="425" r:id="rId192"/>
    <p:sldId id="426" r:id="rId193"/>
    <p:sldId id="427" r:id="rId194"/>
    <p:sldId id="428" r:id="rId195"/>
    <p:sldId id="429" r:id="rId196"/>
    <p:sldId id="430" r:id="rId197"/>
    <p:sldId id="431" r:id="rId198"/>
    <p:sldId id="432" r:id="rId199"/>
    <p:sldId id="433" r:id="rId200"/>
    <p:sldId id="435"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 id="511" r:id="rId2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51"/>
    <p:restoredTop sz="86416"/>
  </p:normalViewPr>
  <p:slideViewPr>
    <p:cSldViewPr snapToGrid="0" snapToObjects="1">
      <p:cViewPr>
        <p:scale>
          <a:sx n="80" d="100"/>
          <a:sy n="80" d="100"/>
        </p:scale>
        <p:origin x="1304" y="12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notesMaster" Target="notesMasters/notesMaster1.xml"/><Relationship Id="rId244" Type="http://schemas.openxmlformats.org/officeDocument/2006/relationships/handoutMaster" Target="handoutMasters/handoutMaster1.xml"/><Relationship Id="rId245" Type="http://schemas.openxmlformats.org/officeDocument/2006/relationships/commentAuthors" Target="commentAuthors.xml"/><Relationship Id="rId246" Type="http://schemas.openxmlformats.org/officeDocument/2006/relationships/presProps" Target="presProps.xml"/><Relationship Id="rId247" Type="http://schemas.openxmlformats.org/officeDocument/2006/relationships/viewProps" Target="viewProps.xml"/><Relationship Id="rId248" Type="http://schemas.openxmlformats.org/officeDocument/2006/relationships/theme" Target="theme/theme1.xml"/><Relationship Id="rId24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88</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171</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173</a:t>
            </a:fld>
            <a:endParaRPr lang="en-US"/>
          </a:p>
        </p:txBody>
      </p:sp>
    </p:spTree>
    <p:extLst>
      <p:ext uri="{BB962C8B-B14F-4D97-AF65-F5344CB8AC3E}">
        <p14:creationId xmlns:p14="http://schemas.microsoft.com/office/powerpoint/2010/main" val="152844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essages/"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a:t>
            </a:r>
            <a:r>
              <a:rPr lang="en-US" dirty="0" smtClean="0"/>
              <a:t>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a:t>
            </a:r>
            <a:r>
              <a:rPr lang="en-US" dirty="0" smtClean="0"/>
              <a:t>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t>
            </a:r>
            <a:r>
              <a:rPr lang="en-US" dirty="0" smtClean="0"/>
              <a:t>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a:t>
            </a:r>
            <a:r>
              <a:rPr lang="en-US" dirty="0" smtClean="0"/>
              <a:t>server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a:t>
            </a:r>
            <a:r>
              <a:rPr lang="en-US" dirty="0">
                <a:hlinkClick r:id="rId2"/>
              </a:rPr>
              <a:t>://</a:t>
            </a:r>
            <a:r>
              <a:rPr lang="en-US" dirty="0" smtClean="0">
                <a:hlinkClick r:id="rId2"/>
              </a:rPr>
              <a:t>localhost:9080/HTTP/Samples/NgResource</a:t>
            </a:r>
            <a:endParaRPr lang="en-US" dirty="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a:t>
            </a:r>
            <a:r>
              <a:rPr lang="en-US" dirty="0" smtClean="0"/>
              <a:t>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a:t>
            </a:r>
            <a:r>
              <a:rPr lang="en-US" dirty="0" smtClean="0"/>
              <a:t>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t>
            </a:r>
            <a:r>
              <a:rPr lang="en-US" dirty="0" smtClean="0"/>
              <a:t>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a:t>”@”</a:t>
            </a:r>
            <a:endParaRPr lang="en-US" b="1" dirty="0" smtClean="0">
              <a:hlinkClick r:id="rId2"/>
            </a:endParaRPr>
          </a:p>
          <a:p>
            <a:r>
              <a:rPr lang="en-US" dirty="0" smtClean="0">
                <a:hlinkClick r:id="rId2"/>
              </a:rPr>
              <a:t>http://</a:t>
            </a:r>
            <a:r>
              <a:rPr lang="en-US" dirty="0">
                <a:hlinkClick r:id="rId2"/>
              </a:rPr>
              <a:t>localhost:9080/Directives/Samples/Variables</a:t>
            </a:r>
            <a:r>
              <a:rPr lang="en-US" dirty="0" smtClean="0">
                <a:hlinkClick r:id="rId2"/>
              </a:rPr>
              <a:t>/</a:t>
            </a:r>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241</a:t>
            </a:fld>
            <a:endParaRPr lang="en-US"/>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a:t>
            </a:r>
            <a:r>
              <a:rPr lang="en-US" dirty="0" smtClean="0"/>
              <a:t>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smtClean="0"/>
              <a:t>“$</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11622</TotalTime>
  <Words>17516</Words>
  <Application>Microsoft Macintosh PowerPoint</Application>
  <PresentationFormat>Widescreen</PresentationFormat>
  <Paragraphs>2034</Paragraphs>
  <Slides>241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241</vt:i4>
      </vt:variant>
    </vt:vector>
  </HeadingPairs>
  <TitlesOfParts>
    <vt:vector size="247"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628</cp:revision>
  <cp:lastPrinted>2016-03-01T14:04:19Z</cp:lastPrinted>
  <dcterms:created xsi:type="dcterms:W3CDTF">2016-02-23T15:02:29Z</dcterms:created>
  <dcterms:modified xsi:type="dcterms:W3CDTF">2016-03-03T14:31:07Z</dcterms:modified>
</cp:coreProperties>
</file>