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6"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0" cy="3415146"/>
            <a:chOff x="1048789" y="2126672"/>
            <a:chExt cx="2715490"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r>
              <a:rPr lang="en-US" dirty="0">
                <a:hlinkClick r:id="rId2"/>
              </a:rPr>
              <a:t>http://</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a:t>
            </a:r>
            <a:r>
              <a:rPr lang="en-US" smtClean="0"/>
              <a:t>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9857</TotalTime>
  <Words>16698</Words>
  <Application>Microsoft Macintosh PowerPoint</Application>
  <PresentationFormat>Widescreen</PresentationFormat>
  <Paragraphs>1909</Paragraphs>
  <Slides>240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560</cp:revision>
  <cp:lastPrinted>2016-03-01T14:04:19Z</cp:lastPrinted>
  <dcterms:created xsi:type="dcterms:W3CDTF">2016-02-23T15:02:29Z</dcterms:created>
  <dcterms:modified xsi:type="dcterms:W3CDTF">2016-03-02T09:05:46Z</dcterms:modified>
</cp:coreProperties>
</file>