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4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9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94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6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0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59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09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39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0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01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22C2-E8FE-45BD-8D56-F1BDC4B6A53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AAB5-904A-440B-B828-2DD8289EF3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38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lipse 27"/>
          <p:cNvSpPr/>
          <p:nvPr/>
        </p:nvSpPr>
        <p:spPr>
          <a:xfrm>
            <a:off x="7458637" y="3409635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>
            <a:off x="7545358" y="3460016"/>
            <a:ext cx="404842" cy="109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 rot="16200000">
            <a:off x="6100111" y="3074113"/>
            <a:ext cx="389467" cy="508000"/>
            <a:chOff x="4466043" y="4147591"/>
            <a:chExt cx="389467" cy="508000"/>
          </a:xfrm>
        </p:grpSpPr>
        <p:sp>
          <p:nvSpPr>
            <p:cNvPr id="26" name="Ellipse 25"/>
            <p:cNvSpPr/>
            <p:nvPr/>
          </p:nvSpPr>
          <p:spPr>
            <a:xfrm>
              <a:off x="4466043" y="4177762"/>
              <a:ext cx="101600" cy="101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4466043" y="4516428"/>
              <a:ext cx="101600" cy="101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>
              <a:off x="4669243" y="4147591"/>
              <a:ext cx="0" cy="508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669243" y="4279362"/>
              <a:ext cx="186267" cy="237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2336305" y="2559826"/>
            <a:ext cx="2426071" cy="1752600"/>
            <a:chOff x="2336305" y="1560720"/>
            <a:chExt cx="2426071" cy="1752600"/>
          </a:xfrm>
        </p:grpSpPr>
        <p:sp>
          <p:nvSpPr>
            <p:cNvPr id="8" name="Rectangle 7"/>
            <p:cNvSpPr/>
            <p:nvPr/>
          </p:nvSpPr>
          <p:spPr>
            <a:xfrm rot="16200000">
              <a:off x="2772460" y="1447397"/>
              <a:ext cx="1155556" cy="2027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 rot="16200000">
              <a:off x="2686112" y="2955789"/>
              <a:ext cx="51186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107" y="1883552"/>
              <a:ext cx="1892064" cy="1155556"/>
            </a:xfrm>
            <a:prstGeom prst="rect">
              <a:avLst/>
            </a:prstGeom>
          </p:spPr>
        </p:pic>
        <p:cxnSp>
          <p:nvCxnSpPr>
            <p:cNvPr id="10" name="Connecteur droit 9"/>
            <p:cNvCxnSpPr/>
            <p:nvPr/>
          </p:nvCxnSpPr>
          <p:spPr>
            <a:xfrm rot="16200000">
              <a:off x="2663059" y="1941304"/>
              <a:ext cx="5579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rot="16200000" flipV="1">
              <a:off x="4377681" y="2193539"/>
              <a:ext cx="0" cy="54186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16200000" flipV="1">
              <a:off x="4377681" y="1846406"/>
              <a:ext cx="0" cy="54186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16200000" flipV="1">
              <a:off x="4377681" y="2532206"/>
              <a:ext cx="0" cy="54186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 rot="16200000">
              <a:off x="2891243" y="1560720"/>
              <a:ext cx="101600" cy="10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16200000">
              <a:off x="2891243" y="3211720"/>
              <a:ext cx="101600" cy="10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 rot="16200000">
              <a:off x="4660776" y="2075006"/>
              <a:ext cx="101600" cy="10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 rot="16200000">
              <a:off x="4660776" y="2422140"/>
              <a:ext cx="101600" cy="10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 rot="16200000">
              <a:off x="4643843" y="2760807"/>
              <a:ext cx="101600" cy="10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460690" y="28620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460690" y="16538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8009467" y="3285773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VCC 3.3V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>
            <a:off x="4747497" y="3474099"/>
            <a:ext cx="133839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697786" y="3802245"/>
            <a:ext cx="13790" cy="10222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4643761" y="1436898"/>
            <a:ext cx="101600" cy="101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4694561" y="956742"/>
            <a:ext cx="0" cy="480156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4677706" y="4773718"/>
            <a:ext cx="101600" cy="101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4720039" y="4824518"/>
            <a:ext cx="0" cy="480156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210030" y="5385506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Reset PIN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70" name="Groupe 69"/>
          <p:cNvGrpSpPr/>
          <p:nvPr/>
        </p:nvGrpSpPr>
        <p:grpSpPr>
          <a:xfrm>
            <a:off x="2681588" y="4773716"/>
            <a:ext cx="520908" cy="282413"/>
            <a:chOff x="2681588" y="4773716"/>
            <a:chExt cx="520908" cy="282413"/>
          </a:xfrm>
        </p:grpSpPr>
        <p:cxnSp>
          <p:nvCxnSpPr>
            <p:cNvPr id="61" name="Connecteur droit 60"/>
            <p:cNvCxnSpPr/>
            <p:nvPr/>
          </p:nvCxnSpPr>
          <p:spPr>
            <a:xfrm>
              <a:off x="2681588" y="4773716"/>
              <a:ext cx="520908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2811815" y="4867854"/>
              <a:ext cx="26045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872378" y="4961991"/>
              <a:ext cx="13932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2907210" y="5056129"/>
              <a:ext cx="6966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ZoneTexte 70"/>
          <p:cNvSpPr txBox="1"/>
          <p:nvPr/>
        </p:nvSpPr>
        <p:spPr>
          <a:xfrm>
            <a:off x="2633854" y="53608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GND</a:t>
            </a:r>
            <a:endParaRPr lang="fr-FR" dirty="0"/>
          </a:p>
        </p:txBody>
      </p:sp>
      <p:cxnSp>
        <p:nvCxnSpPr>
          <p:cNvPr id="76" name="Connecteur droit 75"/>
          <p:cNvCxnSpPr>
            <a:stCxn id="21" idx="6"/>
          </p:cNvCxnSpPr>
          <p:nvPr/>
        </p:nvCxnSpPr>
        <p:spPr>
          <a:xfrm>
            <a:off x="2942043" y="4210826"/>
            <a:ext cx="0" cy="5530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/>
          <p:cNvGrpSpPr/>
          <p:nvPr/>
        </p:nvGrpSpPr>
        <p:grpSpPr>
          <a:xfrm>
            <a:off x="2892206" y="956742"/>
            <a:ext cx="101600" cy="581756"/>
            <a:chOff x="4796161" y="880533"/>
            <a:chExt cx="101600" cy="581756"/>
          </a:xfrm>
        </p:grpSpPr>
        <p:sp>
          <p:nvSpPr>
            <p:cNvPr id="79" name="Ellipse 78"/>
            <p:cNvSpPr/>
            <p:nvPr/>
          </p:nvSpPr>
          <p:spPr>
            <a:xfrm>
              <a:off x="4796161" y="1360689"/>
              <a:ext cx="101600" cy="101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flipV="1">
              <a:off x="4846961" y="880533"/>
              <a:ext cx="0" cy="480156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necteur droit 81"/>
          <p:cNvCxnSpPr>
            <a:stCxn id="54" idx="4"/>
          </p:cNvCxnSpPr>
          <p:nvPr/>
        </p:nvCxnSpPr>
        <p:spPr>
          <a:xfrm>
            <a:off x="4694561" y="1538498"/>
            <a:ext cx="17015" cy="15948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2946086" y="1532467"/>
            <a:ext cx="0" cy="10422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2442322" y="294183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GPIO5</a:t>
            </a: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(PIN 18)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4208667" y="310411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GPIO4</a:t>
            </a: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(PIN 16)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9" name="Connecteur droit 88"/>
          <p:cNvCxnSpPr>
            <a:stCxn id="27" idx="4"/>
          </p:cNvCxnSpPr>
          <p:nvPr/>
        </p:nvCxnSpPr>
        <p:spPr>
          <a:xfrm flipV="1">
            <a:off x="6511282" y="3466051"/>
            <a:ext cx="947355" cy="59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63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HERARD</dc:creator>
  <cp:lastModifiedBy>Benoit HERARD</cp:lastModifiedBy>
  <cp:revision>4</cp:revision>
  <dcterms:created xsi:type="dcterms:W3CDTF">2015-11-20T10:58:35Z</dcterms:created>
  <dcterms:modified xsi:type="dcterms:W3CDTF">2015-11-20T11:38:01Z</dcterms:modified>
</cp:coreProperties>
</file>