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774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9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0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2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48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47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39B1-5347-494B-9F1F-769343A50608}" type="datetimeFigureOut">
              <a:rPr lang="en-AU" smtClean="0"/>
              <a:t>22/06/2017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1B82-E190-4436-BE9D-9065FACCC3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2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76672" y="591076"/>
            <a:ext cx="4401614" cy="1079105"/>
            <a:chOff x="1476672" y="1397158"/>
            <a:chExt cx="4401614" cy="1079105"/>
          </a:xfrm>
        </p:grpSpPr>
        <p:sp>
          <p:nvSpPr>
            <p:cNvPr id="4" name="Rectangle 3"/>
            <p:cNvSpPr/>
            <p:nvPr/>
          </p:nvSpPr>
          <p:spPr>
            <a:xfrm>
              <a:off x="1476672" y="1397158"/>
              <a:ext cx="4401614" cy="1079105"/>
            </a:xfrm>
            <a:prstGeom prst="rect">
              <a:avLst/>
            </a:prstGeom>
            <a:solidFill>
              <a:srgbClr val="002050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Dynamics 365 for Talent</a:t>
              </a:r>
            </a:p>
          </p:txBody>
        </p:sp>
        <p:pic>
          <p:nvPicPr>
            <p:cNvPr id="1026" name="Picture 2" descr="Image result for dynamics 365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07" t="17979" r="31149" b="21619"/>
            <a:stretch/>
          </p:blipFill>
          <p:spPr bwMode="auto">
            <a:xfrm>
              <a:off x="1998403" y="1663743"/>
              <a:ext cx="403420" cy="64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476672" y="2634079"/>
            <a:ext cx="4401614" cy="1079105"/>
            <a:chOff x="1476672" y="2961948"/>
            <a:chExt cx="4401614" cy="1079105"/>
          </a:xfrm>
        </p:grpSpPr>
        <p:sp>
          <p:nvSpPr>
            <p:cNvPr id="7" name="Rectangle 6"/>
            <p:cNvSpPr/>
            <p:nvPr/>
          </p:nvSpPr>
          <p:spPr>
            <a:xfrm>
              <a:off x="1476672" y="2961948"/>
              <a:ext cx="4401614" cy="1079105"/>
            </a:xfrm>
            <a:prstGeom prst="rect">
              <a:avLst/>
            </a:prstGeom>
            <a:solidFill>
              <a:srgbClr val="742774"/>
            </a:solidFill>
            <a:ln>
              <a:solidFill>
                <a:srgbClr val="7427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Common Data Service</a:t>
              </a:r>
            </a:p>
          </p:txBody>
        </p:sp>
        <p:pic>
          <p:nvPicPr>
            <p:cNvPr id="1028" name="Picture 4" descr="Image result for common data service 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3" r="26084"/>
            <a:stretch/>
          </p:blipFill>
          <p:spPr bwMode="auto">
            <a:xfrm>
              <a:off x="1998403" y="3037157"/>
              <a:ext cx="448680" cy="928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1476672" y="4630775"/>
            <a:ext cx="4401614" cy="1079105"/>
            <a:chOff x="1476672" y="4630775"/>
            <a:chExt cx="4401614" cy="1079105"/>
          </a:xfrm>
        </p:grpSpPr>
        <p:sp>
          <p:nvSpPr>
            <p:cNvPr id="10" name="Rectangle 9"/>
            <p:cNvSpPr/>
            <p:nvPr/>
          </p:nvSpPr>
          <p:spPr>
            <a:xfrm>
              <a:off x="1476672" y="4630775"/>
              <a:ext cx="4401614" cy="1079105"/>
            </a:xfrm>
            <a:prstGeom prst="rect">
              <a:avLst/>
            </a:prstGeom>
            <a:solidFill>
              <a:srgbClr val="742774"/>
            </a:solidFill>
            <a:ln>
              <a:solidFill>
                <a:srgbClr val="7427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Power Apps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98403" y="4948125"/>
              <a:ext cx="524886" cy="444404"/>
              <a:chOff x="4027951" y="5076589"/>
              <a:chExt cx="524886" cy="4444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7951" y="5103637"/>
                <a:ext cx="524886" cy="4173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32" name="Picture 8" descr="Image result for powerapp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7951" y="5076589"/>
                <a:ext cx="524886" cy="444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7217701" y="2644087"/>
            <a:ext cx="3754152" cy="1079105"/>
            <a:chOff x="7132509" y="2961948"/>
            <a:chExt cx="3754152" cy="1079105"/>
          </a:xfrm>
        </p:grpSpPr>
        <p:sp>
          <p:nvSpPr>
            <p:cNvPr id="15" name="Rectangle 14"/>
            <p:cNvSpPr/>
            <p:nvPr/>
          </p:nvSpPr>
          <p:spPr>
            <a:xfrm>
              <a:off x="7132509" y="2961948"/>
              <a:ext cx="3754152" cy="107910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Azure </a:t>
              </a:r>
            </a:p>
            <a:p>
              <a:pPr algn="ctr"/>
              <a:r>
                <a:rPr lang="en-AU" dirty="0"/>
                <a:t>Functions</a:t>
              </a:r>
            </a:p>
          </p:txBody>
        </p:sp>
        <p:pic>
          <p:nvPicPr>
            <p:cNvPr id="1036" name="Picture 12" descr="Image result for azure functions logo transparent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7551" r="27794"/>
            <a:stretch/>
          </p:blipFill>
          <p:spPr bwMode="auto">
            <a:xfrm>
              <a:off x="7735483" y="3279300"/>
              <a:ext cx="531645" cy="496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Arrow: Up-Down 8"/>
          <p:cNvSpPr/>
          <p:nvPr/>
        </p:nvSpPr>
        <p:spPr>
          <a:xfrm>
            <a:off x="3435163" y="1777685"/>
            <a:ext cx="484632" cy="7488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Up-Down 20"/>
          <p:cNvSpPr/>
          <p:nvPr/>
        </p:nvSpPr>
        <p:spPr>
          <a:xfrm>
            <a:off x="3435163" y="3775519"/>
            <a:ext cx="484632" cy="7488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Up-Down 24"/>
          <p:cNvSpPr/>
          <p:nvPr/>
        </p:nvSpPr>
        <p:spPr>
          <a:xfrm rot="5400000">
            <a:off x="6367870" y="2809194"/>
            <a:ext cx="484632" cy="7488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Up-Down 25"/>
          <p:cNvSpPr/>
          <p:nvPr/>
        </p:nvSpPr>
        <p:spPr>
          <a:xfrm rot="3055588">
            <a:off x="6367870" y="3835373"/>
            <a:ext cx="484632" cy="7488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Up-Down 26"/>
          <p:cNvSpPr/>
          <p:nvPr/>
        </p:nvSpPr>
        <p:spPr>
          <a:xfrm rot="7700926">
            <a:off x="6367870" y="1718095"/>
            <a:ext cx="484632" cy="7488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3919795" y="1944310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31120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Bedford</dc:creator>
  <cp:lastModifiedBy>Sean Bedford</cp:lastModifiedBy>
  <cp:revision>5</cp:revision>
  <dcterms:created xsi:type="dcterms:W3CDTF">2017-06-21T06:57:37Z</dcterms:created>
  <dcterms:modified xsi:type="dcterms:W3CDTF">2017-06-21T23:20:47Z</dcterms:modified>
</cp:coreProperties>
</file>