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9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3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68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3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7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1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442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6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ADC1-F258-40D2-996E-C70B88768363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6E68-005D-4735-8122-66A8328719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37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5B815-ED1A-6D55-D888-C17F4AE5B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Modelowanie procesów biotechnologicznych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4C86BFE-74FB-3F4D-2C0F-08A5B49A9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0609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F824A11-5F93-0D8E-D65E-927FE16A9D7D}"/>
              </a:ext>
            </a:extLst>
          </p:cNvPr>
          <p:cNvSpPr txBox="1"/>
          <p:nvPr/>
        </p:nvSpPr>
        <p:spPr>
          <a:xfrm>
            <a:off x="452437" y="4362450"/>
            <a:ext cx="8010526" cy="217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b="1" dirty="0">
                <a:effectLst/>
                <a:ea typeface="Calibri" panose="020F0502020204030204" pitchFamily="34" charset="0"/>
              </a:rPr>
              <a:t>Literatura podstawowa - projekt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ffectLst/>
                <a:ea typeface="Calibri" panose="020F0502020204030204" pitchFamily="34" charset="0"/>
              </a:rPr>
              <a:t>[1] Praca zbiorowa L. </a:t>
            </a:r>
            <a:r>
              <a:rPr lang="pl-PL" dirty="0" err="1">
                <a:effectLst/>
                <a:ea typeface="Calibri" panose="020F0502020204030204" pitchFamily="34" charset="0"/>
              </a:rPr>
              <a:t>Synoradzki</a:t>
            </a:r>
            <a:r>
              <a:rPr lang="pl-PL" dirty="0">
                <a:effectLst/>
                <a:ea typeface="Calibri" panose="020F0502020204030204" pitchFamily="34" charset="0"/>
              </a:rPr>
              <a:t> (red.) J. </a:t>
            </a:r>
            <a:r>
              <a:rPr lang="pl-PL" dirty="0" err="1">
                <a:effectLst/>
                <a:ea typeface="Calibri" panose="020F0502020204030204" pitchFamily="34" charset="0"/>
              </a:rPr>
              <a:t>Wisialski</a:t>
            </a:r>
            <a:r>
              <a:rPr lang="pl-PL" dirty="0">
                <a:effectLst/>
                <a:ea typeface="Calibri" panose="020F0502020204030204" pitchFamily="34" charset="0"/>
              </a:rPr>
              <a:t> (red.) Projektowanie procesów technologicznych. Od laboratorium do instalacji przemysłowej. Oficyna Wydawnicza Politechniki Warszawskiej, 2019.</a:t>
            </a:r>
          </a:p>
          <a:p>
            <a:r>
              <a:rPr lang="pl-PL" dirty="0">
                <a:effectLst/>
                <a:ea typeface="Calibri" panose="020F0502020204030204" pitchFamily="34" charset="0"/>
              </a:rPr>
              <a:t>[2] K. Szewczyk, technologia biochemiczna. Oficyna Wydawnicza Politechniki Warszawskiej, 2003.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AD4A0DE-ED3E-5DB7-6144-D51B7CA475F2}"/>
              </a:ext>
            </a:extLst>
          </p:cNvPr>
          <p:cNvSpPr txBox="1"/>
          <p:nvPr/>
        </p:nvSpPr>
        <p:spPr>
          <a:xfrm>
            <a:off x="452437" y="506862"/>
            <a:ext cx="8239126" cy="357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to jest biotechnologia?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„Interdyscyplinarna dziedzina nauki i techniki zajmująca się zmianą materii żywej i nieożywionej poprzez wykorzystanie organizmów żywych, ich części, bądź pochodzących od nich produktów, a także modeli procesów biologicznych w celu tworzenia wiedzy, dóbr i usług” 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MNiSW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2007).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„Interdyscyplinarna dziedzina nauki posługująca się wiedzą z biochemii, mikrobiologii i nauk inżynieryjnych, obejmująca różne kierunki techniczne wykorzystania materiałów i procesów biologicznych (w szczególności obejmuje procesy biosyntezy i biotransformacji przebiegające z udziałem drobnoustrojów, kultur tkankowych — roślinnych i zwierzęcych — in vitro oraz enzymów, a także izolację otrzymanych w ten sposób </a:t>
            </a:r>
            <a:r>
              <a:rPr lang="pl-PL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bioproduktów</a:t>
            </a:r>
            <a:r>
              <a:rPr lang="pl-P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).”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encyklopedia PWN</a:t>
            </a:r>
          </a:p>
        </p:txBody>
      </p:sp>
    </p:spTree>
    <p:extLst>
      <p:ext uri="{BB962C8B-B14F-4D97-AF65-F5344CB8AC3E}">
        <p14:creationId xmlns:p14="http://schemas.microsoft.com/office/powerpoint/2010/main" val="228317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C19ACC6-A4A8-A6DE-A46A-D6F43CCD3B01}"/>
              </a:ext>
            </a:extLst>
          </p:cNvPr>
          <p:cNvSpPr txBox="1"/>
          <p:nvPr/>
        </p:nvSpPr>
        <p:spPr>
          <a:xfrm>
            <a:off x="433387" y="542925"/>
            <a:ext cx="8010526" cy="524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ffectLst/>
                <a:ea typeface="Calibri" panose="020F0502020204030204" pitchFamily="34" charset="0"/>
              </a:rPr>
              <a:t>Zajęcia: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pl-PL" dirty="0">
                <a:ea typeface="Calibri" panose="020F0502020204030204" pitchFamily="34" charset="0"/>
              </a:rPr>
              <a:t>Projektowe – elementy projektu procesowego =&gt; „Projekt zespołowy” =&gt; ocena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a typeface="Calibri" panose="020F0502020204030204" pitchFamily="34" charset="0"/>
              </a:rPr>
              <a:t>- Projekt = duża samodzielność, mało danych początkowych, praca zespołowa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a typeface="Calibri" panose="020F0502020204030204" pitchFamily="34" charset="0"/>
              </a:rPr>
              <a:t>- Zrozumienie problemu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a typeface="Calibri" panose="020F0502020204030204" pitchFamily="34" charset="0"/>
              </a:rPr>
              <a:t>- Od ogółu do szczegółu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a typeface="Calibri" panose="020F0502020204030204" pitchFamily="34" charset="0"/>
              </a:rPr>
              <a:t>- Sensowne założenia do projektu – upraszczające, zastępujące dane doświadczalne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a typeface="Calibri" panose="020F0502020204030204" pitchFamily="34" charset="0"/>
              </a:rPr>
              <a:t>- Różne źródła wiedzy – podręczniki (opis prowadzenia </a:t>
            </a:r>
            <a:r>
              <a:rPr lang="pl-PL" dirty="0" err="1">
                <a:ea typeface="Calibri" panose="020F0502020204030204" pitchFamily="34" charset="0"/>
              </a:rPr>
              <a:t>bioprocesów</a:t>
            </a:r>
            <a:r>
              <a:rPr lang="pl-PL" dirty="0">
                <a:ea typeface="Calibri" panose="020F0502020204030204" pitchFamily="34" charset="0"/>
              </a:rPr>
              <a:t>), patenty, publikacje przeglądowe</a:t>
            </a: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pl-PL" dirty="0">
                <a:ea typeface="Calibri" panose="020F0502020204030204" pitchFamily="34" charset="0"/>
              </a:rPr>
              <a:t>- Seminaria (15h) czas na konsultacje, wyjaśnianie wybranych zagadnień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pl-PL" dirty="0">
                <a:effectLst/>
                <a:ea typeface="Calibri" panose="020F0502020204030204" pitchFamily="34" charset="0"/>
              </a:rPr>
              <a:t>Komputerowe </a:t>
            </a:r>
            <a:r>
              <a:rPr lang="pl-PL" dirty="0">
                <a:ea typeface="Calibri" panose="020F0502020204030204" pitchFamily="34" charset="0"/>
              </a:rPr>
              <a:t>– obliczenia inżynieria chemiczna i bioprocesowa – </a:t>
            </a:r>
            <a:r>
              <a:rPr lang="pl-PL" dirty="0" err="1">
                <a:ea typeface="Calibri" panose="020F0502020204030204" pitchFamily="34" charset="0"/>
              </a:rPr>
              <a:t>Python</a:t>
            </a:r>
            <a:r>
              <a:rPr lang="pl-PL" dirty="0">
                <a:ea typeface="Calibri" panose="020F0502020204030204" pitchFamily="34" charset="0"/>
              </a:rPr>
              <a:t> =&gt; niektóre elementy przydatne w projekcie; poznanie siebie, umiejętności komputerowe, pogłębiona wiedza?</a:t>
            </a:r>
          </a:p>
        </p:txBody>
      </p:sp>
    </p:spTree>
    <p:extLst>
      <p:ext uri="{BB962C8B-B14F-4D97-AF65-F5344CB8AC3E}">
        <p14:creationId xmlns:p14="http://schemas.microsoft.com/office/powerpoint/2010/main" val="41033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17B09B0-6BA7-8D50-DB45-9214A061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13" y="656838"/>
            <a:ext cx="375337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0793521-66F2-9D5D-25DF-C70EA876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44" y="471074"/>
            <a:ext cx="474411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973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267</Words>
  <Application>Microsoft Office PowerPoint</Application>
  <PresentationFormat>Pokaz na ekranie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Motyw pakietu Office</vt:lpstr>
      <vt:lpstr>Modelowanie procesów biotechnologicznych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procesów biotechnologicznych</dc:title>
  <dc:creator>Szczepan Bednarz</dc:creator>
  <cp:lastModifiedBy>Szczepan Bednarz</cp:lastModifiedBy>
  <cp:revision>12</cp:revision>
  <dcterms:created xsi:type="dcterms:W3CDTF">2023-10-09T06:50:41Z</dcterms:created>
  <dcterms:modified xsi:type="dcterms:W3CDTF">2024-10-09T17:13:33Z</dcterms:modified>
</cp:coreProperties>
</file>