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4A2C5-DF20-83F7-C7D5-0A9AB16A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14CA2-FD9D-E91A-003D-D17D109D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D7BC4-88DD-78C7-D80E-BB446713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D6DD9-A5B2-4A81-E989-B8F99CD6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F9692-79E5-8B0F-5A5B-5914F8BE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0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70C5E-9BF8-9DC8-F496-9F78E77E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93D52-7CD8-B82E-1A37-BB7E2C65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86338-F340-D4C9-D916-E75AECC0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69CC9-4B92-CA5C-B194-75490824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4E2EB-524D-EDBA-B813-4CA6C6E1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FB3120-95BE-E493-03DE-6CDB1F935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3D141-B04E-9A5E-E276-D77CD0103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416E1-C884-E091-3102-51309C20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D2197-0C27-F92D-FA99-DBE6F564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FB118-2755-A7E4-69E5-24CFC6B8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1DFC1-AB1E-53D7-2045-5D03106B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8E45F-63D1-1525-AA49-C65096D9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585CA-9023-9CAF-8A62-1D1204AF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CFADB-2D91-EF2E-78C3-A69ED79B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A583C-7150-F59F-76C1-7FC4B130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6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C7EA-6026-A266-0172-2F2EB507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CF823-36E3-8E74-1FFA-3DF27609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3CCB2-CB42-FFAF-6D4F-5CAF27F3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CC176-E3EF-6E09-E8B9-7488FF97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94395-95ED-BB4D-12BC-2580198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7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ABE6-9BDC-A142-A983-E9834041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45541-146D-10AC-7381-51B785F01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68283-FD03-9EA1-3130-82E7891BE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5BDAE-CB41-F3B7-ED7C-FFB881D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B3357-536E-A531-AA4F-0500517B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2D284-9791-0833-5DCE-208D7A56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1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89904-BA57-9A83-91BA-13419B80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880ED-166F-8F78-DE1D-FDA80BC8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B750D-2479-0A35-A7E9-BB7BE47D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6EE75E-2563-8FA5-A5B3-702234AC1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53E210-4E07-2FCC-9516-22DE5C66F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6143B5-7B1E-64C1-103D-FC91624F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43BEB-B2E1-6321-07E2-2D3CC74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BE790B-22B6-4C8E-28C0-F62EC277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26BC6-086E-ACB6-529A-35210E2C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12803B-8174-A2B0-95AF-366031FB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BF8B3-9664-3C13-1623-C2FF0FF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58A21F-1CCC-2057-D8F0-37B86611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9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DDEA48-5D1C-30DE-178C-0A5CC6CB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61021-EA86-4349-769B-93B22D4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3D4F1-CAA7-80CB-53FF-035F4F11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2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F7B1D-2B35-7D20-3043-F3689EC2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F8510-3688-6668-550A-910B87A8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3E6AC-1626-930B-3837-0610FDF8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B49B4-6DF0-9183-98B5-C11835DD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6C8FF-7D6F-2F1C-55AE-71BA0D74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CAFDC-4765-8640-013E-EC6D29C4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6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69D9-F06F-9DC5-87C8-250EA26A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F48A1-8512-1062-FC7F-3612AF79E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A82F2-EEA4-B969-2E4B-F36AF669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91408-9D76-FFC6-6F2C-44C37A11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651EF-CF80-3F05-549C-01D406CB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1A8E0-9756-D7DA-4AE1-582B5018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1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BD0BEE-A21A-EE90-DECF-5DE384B5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481A5-2431-5184-750D-5DD9BFD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724-A871-58D7-7236-5E8D8B7A3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F1DE-EC3E-42BD-9DA2-59FE99BCF65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B2AFF-FD82-4167-91BA-DAA899CA5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0B86F-EFA0-9F73-6062-500C84E8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3141-6BCB-40C7-B2B2-6D8A00930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1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Word: Edit Documents - Google Play 앱">
            <a:extLst>
              <a:ext uri="{FF2B5EF4-FFF2-40B4-BE49-F238E27FC236}">
                <a16:creationId xmlns:a16="http://schemas.microsoft.com/office/drawing/2014/main" id="{60B15DF6-ABAE-100F-C0E3-80BFBA011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28" y="2531843"/>
            <a:ext cx="1645042" cy="164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pps">
            <a:extLst>
              <a:ext uri="{FF2B5EF4-FFF2-40B4-BE49-F238E27FC236}">
                <a16:creationId xmlns:a16="http://schemas.microsoft.com/office/drawing/2014/main" id="{343E065F-7B16-4A92-C3E9-0CDB96F6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60" y="1746218"/>
            <a:ext cx="3130624" cy="313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4A072E-AE86-EA01-BCF6-D32981C35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954" y="2769781"/>
            <a:ext cx="1379287" cy="13184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1FC707-D0EB-3C7C-36EE-5BF992A485C2}"/>
              </a:ext>
            </a:extLst>
          </p:cNvPr>
          <p:cNvSpPr txBox="1"/>
          <p:nvPr/>
        </p:nvSpPr>
        <p:spPr>
          <a:xfrm>
            <a:off x="5731355" y="3198166"/>
            <a:ext cx="98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Arial Black" panose="020B0A04020102020204" pitchFamily="34" charset="0"/>
              </a:rPr>
              <a:t>OR</a:t>
            </a:r>
            <a:endParaRPr lang="ko-KR" altLang="en-US" sz="2400">
              <a:latin typeface="Arial Black" panose="020B0A04020102020204" pitchFamily="34" charset="0"/>
            </a:endParaRPr>
          </a:p>
        </p:txBody>
      </p:sp>
      <p:pic>
        <p:nvPicPr>
          <p:cNvPr id="1040" name="Picture 16" descr="Png - 무료 파일 및 폴더개 아이콘">
            <a:extLst>
              <a:ext uri="{FF2B5EF4-FFF2-40B4-BE49-F238E27FC236}">
                <a16:creationId xmlns:a16="http://schemas.microsoft.com/office/drawing/2014/main" id="{8132CA30-EC41-D59C-3036-B36923678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30" y="2852416"/>
            <a:ext cx="1135152" cy="113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Up Hand Drawn Arrow Icons - Free SVG &amp; PNG Up Hand Drawn Arrow Images -  Noun Project">
            <a:extLst>
              <a:ext uri="{FF2B5EF4-FFF2-40B4-BE49-F238E27FC236}">
                <a16:creationId xmlns:a16="http://schemas.microsoft.com/office/drawing/2014/main" id="{CC50CF91-A4DB-36C7-180C-7305B04B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05877">
            <a:off x="2438929" y="24674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Up Hand Drawn Arrow Icons - Free SVG &amp; PNG Up Hand Drawn Arrow Images -  Noun Project">
            <a:extLst>
              <a:ext uri="{FF2B5EF4-FFF2-40B4-BE49-F238E27FC236}">
                <a16:creationId xmlns:a16="http://schemas.microsoft.com/office/drawing/2014/main" id="{D3FB539A-6F2A-CFCD-A322-D2274FCE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05877">
            <a:off x="7535172" y="24674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phia soop</dc:creator>
  <cp:lastModifiedBy>phia soop</cp:lastModifiedBy>
  <cp:revision>1</cp:revision>
  <dcterms:created xsi:type="dcterms:W3CDTF">2023-04-21T14:28:25Z</dcterms:created>
  <dcterms:modified xsi:type="dcterms:W3CDTF">2023-04-21T14:28:54Z</dcterms:modified>
</cp:coreProperties>
</file>