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CFF9D7-A06F-4A7F-84BB-4EF36316A748}" v="115" dt="2023-02-10T15:36:46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754" autoAdjust="0"/>
    <p:restoredTop sz="94660"/>
  </p:normalViewPr>
  <p:slideViewPr>
    <p:cSldViewPr snapToGrid="0">
      <p:cViewPr>
        <p:scale>
          <a:sx n="100" d="100"/>
          <a:sy n="100" d="100"/>
        </p:scale>
        <p:origin x="590" y="-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지수빈" userId="e92bb524-3cb7-486e-9b1f-a6a9c9bf6063" providerId="ADAL" clId="{37CFF9D7-A06F-4A7F-84BB-4EF36316A748}"/>
    <pc:docChg chg="custSel addSld modSld">
      <pc:chgData name="지수빈" userId="e92bb524-3cb7-486e-9b1f-a6a9c9bf6063" providerId="ADAL" clId="{37CFF9D7-A06F-4A7F-84BB-4EF36316A748}" dt="2023-02-10T15:39:19.839" v="250" actId="208"/>
      <pc:docMkLst>
        <pc:docMk/>
      </pc:docMkLst>
      <pc:sldChg chg="addSp delSp modSp new mod">
        <pc:chgData name="지수빈" userId="e92bb524-3cb7-486e-9b1f-a6a9c9bf6063" providerId="ADAL" clId="{37CFF9D7-A06F-4A7F-84BB-4EF36316A748}" dt="2023-02-10T15:39:19.839" v="250" actId="208"/>
        <pc:sldMkLst>
          <pc:docMk/>
          <pc:sldMk cId="169065993" sldId="256"/>
        </pc:sldMkLst>
        <pc:spChg chg="del">
          <ac:chgData name="지수빈" userId="e92bb524-3cb7-486e-9b1f-a6a9c9bf6063" providerId="ADAL" clId="{37CFF9D7-A06F-4A7F-84BB-4EF36316A748}" dt="2023-02-10T14:57:16.396" v="1" actId="478"/>
          <ac:spMkLst>
            <pc:docMk/>
            <pc:sldMk cId="169065993" sldId="256"/>
            <ac:spMk id="2" creationId="{6CD22522-F113-9374-D03B-B2C85EEBCC97}"/>
          </ac:spMkLst>
        </pc:spChg>
        <pc:spChg chg="del">
          <ac:chgData name="지수빈" userId="e92bb524-3cb7-486e-9b1f-a6a9c9bf6063" providerId="ADAL" clId="{37CFF9D7-A06F-4A7F-84BB-4EF36316A748}" dt="2023-02-10T14:57:16.396" v="1" actId="478"/>
          <ac:spMkLst>
            <pc:docMk/>
            <pc:sldMk cId="169065993" sldId="256"/>
            <ac:spMk id="3" creationId="{D1E7D865-26A0-1AE3-078B-CC964AF7DB6B}"/>
          </ac:spMkLst>
        </pc:spChg>
        <pc:spChg chg="add mod">
          <ac:chgData name="지수빈" userId="e92bb524-3cb7-486e-9b1f-a6a9c9bf6063" providerId="ADAL" clId="{37CFF9D7-A06F-4A7F-84BB-4EF36316A748}" dt="2023-02-10T15:09:24.580" v="130" actId="207"/>
          <ac:spMkLst>
            <pc:docMk/>
            <pc:sldMk cId="169065993" sldId="256"/>
            <ac:spMk id="5" creationId="{0489079F-86E6-DA20-248D-8124F02A7D34}"/>
          </ac:spMkLst>
        </pc:spChg>
        <pc:spChg chg="add mod">
          <ac:chgData name="지수빈" userId="e92bb524-3cb7-486e-9b1f-a6a9c9bf6063" providerId="ADAL" clId="{37CFF9D7-A06F-4A7F-84BB-4EF36316A748}" dt="2023-02-10T15:09:24.580" v="130" actId="207"/>
          <ac:spMkLst>
            <pc:docMk/>
            <pc:sldMk cId="169065993" sldId="256"/>
            <ac:spMk id="6" creationId="{D876D1D0-5636-12C9-B292-6CEAC243D17D}"/>
          </ac:spMkLst>
        </pc:spChg>
        <pc:spChg chg="add mod">
          <ac:chgData name="지수빈" userId="e92bb524-3cb7-486e-9b1f-a6a9c9bf6063" providerId="ADAL" clId="{37CFF9D7-A06F-4A7F-84BB-4EF36316A748}" dt="2023-02-10T15:09:24.580" v="130" actId="207"/>
          <ac:spMkLst>
            <pc:docMk/>
            <pc:sldMk cId="169065993" sldId="256"/>
            <ac:spMk id="7" creationId="{B97F182E-B027-EC6C-3A2E-DA91DE211BD8}"/>
          </ac:spMkLst>
        </pc:spChg>
        <pc:spChg chg="add mod">
          <ac:chgData name="지수빈" userId="e92bb524-3cb7-486e-9b1f-a6a9c9bf6063" providerId="ADAL" clId="{37CFF9D7-A06F-4A7F-84BB-4EF36316A748}" dt="2023-02-10T15:39:08.687" v="249" actId="208"/>
          <ac:spMkLst>
            <pc:docMk/>
            <pc:sldMk cId="169065993" sldId="256"/>
            <ac:spMk id="8" creationId="{305C55DD-797B-5E15-0EC5-755FF734A54B}"/>
          </ac:spMkLst>
        </pc:spChg>
        <pc:spChg chg="add del mod">
          <ac:chgData name="지수빈" userId="e92bb524-3cb7-486e-9b1f-a6a9c9bf6063" providerId="ADAL" clId="{37CFF9D7-A06F-4A7F-84BB-4EF36316A748}" dt="2023-02-10T15:31:44.781" v="168" actId="478"/>
          <ac:spMkLst>
            <pc:docMk/>
            <pc:sldMk cId="169065993" sldId="256"/>
            <ac:spMk id="9" creationId="{187683F8-019E-534C-3656-D064F3057689}"/>
          </ac:spMkLst>
        </pc:spChg>
        <pc:spChg chg="add mod">
          <ac:chgData name="지수빈" userId="e92bb524-3cb7-486e-9b1f-a6a9c9bf6063" providerId="ADAL" clId="{37CFF9D7-A06F-4A7F-84BB-4EF36316A748}" dt="2023-02-10T15:39:08.687" v="249" actId="208"/>
          <ac:spMkLst>
            <pc:docMk/>
            <pc:sldMk cId="169065993" sldId="256"/>
            <ac:spMk id="10" creationId="{C6C43A6E-EBCB-51BD-08A1-B6145DC5CEDF}"/>
          </ac:spMkLst>
        </pc:spChg>
        <pc:spChg chg="add mod">
          <ac:chgData name="지수빈" userId="e92bb524-3cb7-486e-9b1f-a6a9c9bf6063" providerId="ADAL" clId="{37CFF9D7-A06F-4A7F-84BB-4EF36316A748}" dt="2023-02-10T15:39:08.687" v="249" actId="208"/>
          <ac:spMkLst>
            <pc:docMk/>
            <pc:sldMk cId="169065993" sldId="256"/>
            <ac:spMk id="11" creationId="{E78B0178-6440-106A-3ADF-D5C616DE5F8F}"/>
          </ac:spMkLst>
        </pc:spChg>
        <pc:picChg chg="add mod">
          <ac:chgData name="지수빈" userId="e92bb524-3cb7-486e-9b1f-a6a9c9bf6063" providerId="ADAL" clId="{37CFF9D7-A06F-4A7F-84BB-4EF36316A748}" dt="2023-02-10T15:05:48.596" v="63" actId="1076"/>
          <ac:picMkLst>
            <pc:docMk/>
            <pc:sldMk cId="169065993" sldId="256"/>
            <ac:picMk id="4" creationId="{04D0E9AB-15D2-27AA-9373-F7484D128F97}"/>
          </ac:picMkLst>
        </pc:picChg>
        <pc:picChg chg="add mod">
          <ac:chgData name="지수빈" userId="e92bb524-3cb7-486e-9b1f-a6a9c9bf6063" providerId="ADAL" clId="{37CFF9D7-A06F-4A7F-84BB-4EF36316A748}" dt="2023-02-10T15:07:14.670" v="104" actId="1076"/>
          <ac:picMkLst>
            <pc:docMk/>
            <pc:sldMk cId="169065993" sldId="256"/>
            <ac:picMk id="1026" creationId="{6B471EA0-C8B3-7CE9-59E2-DD01F3C9E90F}"/>
          </ac:picMkLst>
        </pc:picChg>
        <pc:picChg chg="add mod">
          <ac:chgData name="지수빈" userId="e92bb524-3cb7-486e-9b1f-a6a9c9bf6063" providerId="ADAL" clId="{37CFF9D7-A06F-4A7F-84BB-4EF36316A748}" dt="2023-02-10T15:07:15.711" v="105" actId="1076"/>
          <ac:picMkLst>
            <pc:docMk/>
            <pc:sldMk cId="169065993" sldId="256"/>
            <ac:picMk id="1028" creationId="{18F1B11D-9DBA-5979-15F4-4C32D03DECCE}"/>
          </ac:picMkLst>
        </pc:picChg>
        <pc:picChg chg="add del mod">
          <ac:chgData name="지수빈" userId="e92bb524-3cb7-486e-9b1f-a6a9c9bf6063" providerId="ADAL" clId="{37CFF9D7-A06F-4A7F-84BB-4EF36316A748}" dt="2023-02-10T15:09:00.619" v="129" actId="478"/>
          <ac:picMkLst>
            <pc:docMk/>
            <pc:sldMk cId="169065993" sldId="256"/>
            <ac:picMk id="1030" creationId="{960AFD1D-F462-05BE-793A-CA5C06E1F575}"/>
          </ac:picMkLst>
        </pc:picChg>
        <pc:picChg chg="add mod">
          <ac:chgData name="지수빈" userId="e92bb524-3cb7-486e-9b1f-a6a9c9bf6063" providerId="ADAL" clId="{37CFF9D7-A06F-4A7F-84BB-4EF36316A748}" dt="2023-02-10T15:07:17.159" v="106" actId="1076"/>
          <ac:picMkLst>
            <pc:docMk/>
            <pc:sldMk cId="169065993" sldId="256"/>
            <ac:picMk id="1032" creationId="{4A0EF290-834F-78B7-D3E5-4D0C5C065B76}"/>
          </ac:picMkLst>
        </pc:picChg>
        <pc:picChg chg="add del mod">
          <ac:chgData name="지수빈" userId="e92bb524-3cb7-486e-9b1f-a6a9c9bf6063" providerId="ADAL" clId="{37CFF9D7-A06F-4A7F-84BB-4EF36316A748}" dt="2023-02-10T15:07:02.365" v="99" actId="478"/>
          <ac:picMkLst>
            <pc:docMk/>
            <pc:sldMk cId="169065993" sldId="256"/>
            <ac:picMk id="1034" creationId="{9ECEDE78-89E8-CA19-31E6-C0C6C3F55361}"/>
          </ac:picMkLst>
        </pc:picChg>
        <pc:picChg chg="add mod">
          <ac:chgData name="지수빈" userId="e92bb524-3cb7-486e-9b1f-a6a9c9bf6063" providerId="ADAL" clId="{37CFF9D7-A06F-4A7F-84BB-4EF36316A748}" dt="2023-02-10T15:06:53.350" v="96" actId="1076"/>
          <ac:picMkLst>
            <pc:docMk/>
            <pc:sldMk cId="169065993" sldId="256"/>
            <ac:picMk id="1036" creationId="{7262071A-1F16-57E0-7D53-2151516ADD0B}"/>
          </ac:picMkLst>
        </pc:picChg>
        <pc:picChg chg="add mod">
          <ac:chgData name="지수빈" userId="e92bb524-3cb7-486e-9b1f-a6a9c9bf6063" providerId="ADAL" clId="{37CFF9D7-A06F-4A7F-84BB-4EF36316A748}" dt="2023-02-10T15:05:45.393" v="62" actId="1076"/>
          <ac:picMkLst>
            <pc:docMk/>
            <pc:sldMk cId="169065993" sldId="256"/>
            <ac:picMk id="1038" creationId="{A1C74452-3E65-A111-2D96-6F2CF80FAB52}"/>
          </ac:picMkLst>
        </pc:picChg>
        <pc:cxnChg chg="add del mod">
          <ac:chgData name="지수빈" userId="e92bb524-3cb7-486e-9b1f-a6a9c9bf6063" providerId="ADAL" clId="{37CFF9D7-A06F-4A7F-84BB-4EF36316A748}" dt="2023-02-10T15:36:46.015" v="238" actId="478"/>
          <ac:cxnSpMkLst>
            <pc:docMk/>
            <pc:sldMk cId="169065993" sldId="256"/>
            <ac:cxnSpMk id="13" creationId="{20A39BF9-8DA5-6107-81BA-39C04218E103}"/>
          </ac:cxnSpMkLst>
        </pc:cxnChg>
        <pc:cxnChg chg="add del mod">
          <ac:chgData name="지수빈" userId="e92bb524-3cb7-486e-9b1f-a6a9c9bf6063" providerId="ADAL" clId="{37CFF9D7-A06F-4A7F-84BB-4EF36316A748}" dt="2023-02-10T15:36:38.246" v="234" actId="478"/>
          <ac:cxnSpMkLst>
            <pc:docMk/>
            <pc:sldMk cId="169065993" sldId="256"/>
            <ac:cxnSpMk id="14" creationId="{72C6C2AF-5121-20E9-2C1A-BD7E91987866}"/>
          </ac:cxnSpMkLst>
        </pc:cxnChg>
        <pc:cxnChg chg="add mod">
          <ac:chgData name="지수빈" userId="e92bb524-3cb7-486e-9b1f-a6a9c9bf6063" providerId="ADAL" clId="{37CFF9D7-A06F-4A7F-84BB-4EF36316A748}" dt="2023-02-10T15:39:19.839" v="250" actId="208"/>
          <ac:cxnSpMkLst>
            <pc:docMk/>
            <pc:sldMk cId="169065993" sldId="256"/>
            <ac:cxnSpMk id="19" creationId="{2633C0A9-7B85-D98B-DB0B-3C2829549867}"/>
          </ac:cxnSpMkLst>
        </pc:cxnChg>
        <pc:cxnChg chg="add mod">
          <ac:chgData name="지수빈" userId="e92bb524-3cb7-486e-9b1f-a6a9c9bf6063" providerId="ADAL" clId="{37CFF9D7-A06F-4A7F-84BB-4EF36316A748}" dt="2023-02-10T15:39:19.839" v="250" actId="208"/>
          <ac:cxnSpMkLst>
            <pc:docMk/>
            <pc:sldMk cId="169065993" sldId="256"/>
            <ac:cxnSpMk id="20" creationId="{7877FD27-3A2C-3582-74F7-0D59BA377930}"/>
          </ac:cxnSpMkLst>
        </pc:cxnChg>
        <pc:cxnChg chg="add mod">
          <ac:chgData name="지수빈" userId="e92bb524-3cb7-486e-9b1f-a6a9c9bf6063" providerId="ADAL" clId="{37CFF9D7-A06F-4A7F-84BB-4EF36316A748}" dt="2023-02-10T15:39:19.839" v="250" actId="208"/>
          <ac:cxnSpMkLst>
            <pc:docMk/>
            <pc:sldMk cId="169065993" sldId="256"/>
            <ac:cxnSpMk id="23" creationId="{85770075-0CCF-4DD9-259C-FB479502C15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76A14-CC1C-0038-DF9C-AA78D311A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889F7A-867E-7006-27B7-368631885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8F217-6037-7F82-0953-C61A53F6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7CD5-432B-4989-8FA2-B74BD754E944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E864A-BD7A-904A-C07C-6842C2EC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6806F-B375-B162-A1AA-5F1E842B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A2BD-88AD-4238-85CC-3197DDC27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12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02238-B5AB-61BB-9A23-2750D11C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B1332D-9526-A475-5134-553ADF791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6A6D0-6946-9F1B-031F-002C0F4E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7CD5-432B-4989-8FA2-B74BD754E944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EE1F9-8547-45D8-8DA4-02BB09AD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16273-C016-1008-A1B2-30895DE8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A2BD-88AD-4238-85CC-3197DDC27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0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C77122-6380-FA65-2F0A-273E691B8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B82F85-2C6F-531D-6308-C5F0ADFC9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93060A-F81F-E64E-4913-6F5E216C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7CD5-432B-4989-8FA2-B74BD754E944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D73D9-0300-C4C2-7BF3-41FCF8DC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79FFB-8B64-932D-8562-142192B7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A2BD-88AD-4238-85CC-3197DDC27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9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44213-B3E9-1BE5-9AF0-CEA36E31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4DA97-12BA-713E-02A4-6C21BAB0C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0C96-0396-E615-49AD-F8E5ED83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7CD5-432B-4989-8FA2-B74BD754E944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6EBF0-FDFA-16A2-CB60-7035F3D4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FB0CE-DD8B-58CA-D8A3-70130917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A2BD-88AD-4238-85CC-3197DDC27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67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AAE67-F024-A854-252A-EB8905953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B2D84-9D73-5627-1C52-9FA1F7352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4B4EFC-A33C-2AE4-74E1-C9F14FE7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7CD5-432B-4989-8FA2-B74BD754E944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2B484-0008-5DBE-4DCC-9D580972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11391A-80F7-A389-357B-AABF8AC0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A2BD-88AD-4238-85CC-3197DDC27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3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4C568-5ACD-1185-972D-86D6BDCC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C832ED-AFE0-9A61-5D25-9E0A2F933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3AC228-5571-FDB2-2C35-E67A76470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49BF72-ED12-66D6-0437-311F2848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7CD5-432B-4989-8FA2-B74BD754E944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43961B-EAB0-1693-ECE0-4F2C2AFD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2693B7-9855-D8D6-9E90-1936B5A8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A2BD-88AD-4238-85CC-3197DDC27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5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E6F60-A549-9F44-AF0E-9921597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6E156F-25F3-2E00-6C4D-5C4F68ADB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2F5D87-93A8-B071-8C6D-EF061F64C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A22111-F640-0489-898E-ECD185D4F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B012DE-12B7-1344-5A52-42B7C0794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8D33EF-7E00-1FBF-6D2A-4AC83736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7CD5-432B-4989-8FA2-B74BD754E944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3B7AB9-BDC7-8215-868B-CDCDA1E6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845542-E59A-3DC1-7C21-FBCEE43F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A2BD-88AD-4238-85CC-3197DDC27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75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666FE-CD72-A081-0B5A-5E81A7F7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71ABC-E696-B561-04B1-10A2C700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7CD5-432B-4989-8FA2-B74BD754E944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0D3B56-5A2F-4AEA-9821-BEB7355A1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BF95F0-803A-4CBC-E69B-48220C4A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A2BD-88AD-4238-85CC-3197DDC27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38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445700-2F2E-FB20-FC04-A902979DE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7CD5-432B-4989-8FA2-B74BD754E944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8C827D-C03B-8669-0B15-768FCDCA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A33F6B-CD7C-B6D7-2952-A4BBC577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A2BD-88AD-4238-85CC-3197DDC27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30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D0A3A-8D12-228C-5B03-45D1FD8C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775106-6A1E-6790-EF2E-F234954F3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A64FC6-8177-5994-7BA9-FF86E7469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CAEE6B-C761-88C0-CCA0-0B092393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7CD5-432B-4989-8FA2-B74BD754E944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7A5AE1-37A3-EB03-07D3-645BFCB9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028575-0FCE-3E77-EA3C-30401CC0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A2BD-88AD-4238-85CC-3197DDC27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1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EC470-2AA4-3303-7DD0-69B2273D9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75888B-9C57-B80F-863E-8AB5C0B67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47FDCF-EB12-A062-6933-A9B354A98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B75D7B-1B92-2740-1C84-006EBAD47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7CD5-432B-4989-8FA2-B74BD754E944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835DF-9136-1A8E-C99A-B97F755E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D77E6C-CC9E-7125-E622-45EAA80D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A2BD-88AD-4238-85CC-3197DDC27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29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1F1DC8-98B6-FDF9-1CCF-637A62C3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966A04-DA33-7E4B-D4AC-DD19BC49B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3B24A-9699-6E69-8FC9-97A98114E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7CD5-432B-4989-8FA2-B74BD754E944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146779-3331-63E5-184D-3734780B7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5745E0-4ED2-DD0A-542F-AE0CA5099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BA2BD-88AD-4238-85CC-3197DDC27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48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sv - 무료 상호 작용개 아이콘">
            <a:extLst>
              <a:ext uri="{FF2B5EF4-FFF2-40B4-BE49-F238E27FC236}">
                <a16:creationId xmlns:a16="http://schemas.microsoft.com/office/drawing/2014/main" id="{6B471EA0-C8B3-7CE9-59E2-DD01F3C9E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42" y="1969213"/>
            <a:ext cx="1715135" cy="171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Trends API for Python. In this tutorial, I will demonstrate… | by  Tanu N Prabhu | Towards Data Science">
            <a:extLst>
              <a:ext uri="{FF2B5EF4-FFF2-40B4-BE49-F238E27FC236}">
                <a16:creationId xmlns:a16="http://schemas.microsoft.com/office/drawing/2014/main" id="{18F1B11D-9DBA-5979-15F4-4C32D03DE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82" y="1584910"/>
            <a:ext cx="4413744" cy="248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lask] - TIL. step 1">
            <a:extLst>
              <a:ext uri="{FF2B5EF4-FFF2-40B4-BE49-F238E27FC236}">
                <a16:creationId xmlns:a16="http://schemas.microsoft.com/office/drawing/2014/main" id="{4A0EF290-834F-78B7-D3E5-4D0C5C06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93" y="1869420"/>
            <a:ext cx="3428390" cy="214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웹 페이지 - 무료 상호 작용개 아이콘">
            <a:extLst>
              <a:ext uri="{FF2B5EF4-FFF2-40B4-BE49-F238E27FC236}">
                <a16:creationId xmlns:a16="http://schemas.microsoft.com/office/drawing/2014/main" id="{7262071A-1F16-57E0-7D53-2151516AD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575" y="1651520"/>
            <a:ext cx="2296283" cy="23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2020 올해의 검색어 - 국내 종합">
            <a:extLst>
              <a:ext uri="{FF2B5EF4-FFF2-40B4-BE49-F238E27FC236}">
                <a16:creationId xmlns:a16="http://schemas.microsoft.com/office/drawing/2014/main" id="{A1C74452-3E65-A111-2D96-6F2CF80FAB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37" b="43984"/>
          <a:stretch/>
        </p:blipFill>
        <p:spPr bwMode="auto">
          <a:xfrm>
            <a:off x="9770689" y="2826781"/>
            <a:ext cx="1815414" cy="96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4" descr="2020 올해의 검색어 - 국내 종합">
            <a:extLst>
              <a:ext uri="{FF2B5EF4-FFF2-40B4-BE49-F238E27FC236}">
                <a16:creationId xmlns:a16="http://schemas.microsoft.com/office/drawing/2014/main" id="{04D0E9AB-15D2-27AA-9373-F7484D128F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" t="4366" r="-514" b="82102"/>
          <a:stretch/>
        </p:blipFill>
        <p:spPr bwMode="auto">
          <a:xfrm>
            <a:off x="9770689" y="2369580"/>
            <a:ext cx="1815414" cy="45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0489079F-86E6-DA20-248D-8124F02A7D34}"/>
              </a:ext>
            </a:extLst>
          </p:cNvPr>
          <p:cNvSpPr/>
          <p:nvPr/>
        </p:nvSpPr>
        <p:spPr>
          <a:xfrm>
            <a:off x="2200808" y="2756314"/>
            <a:ext cx="829128" cy="368955"/>
          </a:xfrm>
          <a:prstGeom prst="rightArrow">
            <a:avLst>
              <a:gd name="adj1" fmla="val 34597"/>
              <a:gd name="adj2" fmla="val 63477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876D1D0-5636-12C9-B292-6CEAC243D17D}"/>
              </a:ext>
            </a:extLst>
          </p:cNvPr>
          <p:cNvSpPr/>
          <p:nvPr/>
        </p:nvSpPr>
        <p:spPr>
          <a:xfrm>
            <a:off x="5371630" y="2756314"/>
            <a:ext cx="829128" cy="368955"/>
          </a:xfrm>
          <a:prstGeom prst="rightArrow">
            <a:avLst>
              <a:gd name="adj1" fmla="val 34597"/>
              <a:gd name="adj2" fmla="val 63477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97F182E-B027-EC6C-3A2E-DA91DE211BD8}"/>
              </a:ext>
            </a:extLst>
          </p:cNvPr>
          <p:cNvSpPr/>
          <p:nvPr/>
        </p:nvSpPr>
        <p:spPr>
          <a:xfrm>
            <a:off x="8627569" y="2756313"/>
            <a:ext cx="829128" cy="368955"/>
          </a:xfrm>
          <a:prstGeom prst="rightArrow">
            <a:avLst>
              <a:gd name="adj1" fmla="val 34597"/>
              <a:gd name="adj2" fmla="val 63477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C55DD-797B-5E15-0EC5-755FF734A54B}"/>
              </a:ext>
            </a:extLst>
          </p:cNvPr>
          <p:cNvSpPr txBox="1"/>
          <p:nvPr/>
        </p:nvSpPr>
        <p:spPr>
          <a:xfrm>
            <a:off x="431442" y="4232561"/>
            <a:ext cx="1885038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ln w="317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Footlight MT Light" panose="0204060206030A020304" pitchFamily="18" charset="0"/>
                <a:ea typeface="DengXian" panose="020B0503020204020204" pitchFamily="2" charset="-122"/>
                <a:cs typeface="David" panose="020B0604020202020204" pitchFamily="34" charset="-79"/>
              </a:rPr>
              <a:t>keyword_data.csv</a:t>
            </a:r>
            <a:endParaRPr lang="ko-KR" altLang="en-US" sz="1400" b="1">
              <a:ln w="3175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latin typeface="Footlight MT Light" panose="0204060206030A020304" pitchFamily="18" charset="0"/>
              <a:cs typeface="David" panose="020B0604020202020204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C43A6E-EBCB-51BD-08A1-B6145DC5CEDF}"/>
              </a:ext>
            </a:extLst>
          </p:cNvPr>
          <p:cNvSpPr txBox="1"/>
          <p:nvPr/>
        </p:nvSpPr>
        <p:spPr>
          <a:xfrm>
            <a:off x="3159402" y="4232560"/>
            <a:ext cx="1885038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ln w="317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Footlight MT Light" panose="0204060206030A020304" pitchFamily="18" charset="0"/>
                <a:ea typeface="DengXian" panose="020B0503020204020204" pitchFamily="2" charset="-122"/>
                <a:cs typeface="David" panose="020B0604020202020204" pitchFamily="34" charset="-79"/>
              </a:rPr>
              <a:t>trend.py</a:t>
            </a:r>
            <a:endParaRPr lang="ko-KR" altLang="en-US" sz="1400" b="1">
              <a:ln w="3175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latin typeface="Footlight MT Light" panose="0204060206030A020304" pitchFamily="18" charset="0"/>
              <a:cs typeface="David" panose="020B0604020202020204" pitchFamily="34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8B0178-6440-106A-3ADF-D5C616DE5F8F}"/>
              </a:ext>
            </a:extLst>
          </p:cNvPr>
          <p:cNvSpPr txBox="1"/>
          <p:nvPr/>
        </p:nvSpPr>
        <p:spPr>
          <a:xfrm>
            <a:off x="6649362" y="4232560"/>
            <a:ext cx="1885038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ln w="317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Footlight MT Light" panose="0204060206030A020304" pitchFamily="18" charset="0"/>
                <a:ea typeface="DengXian" panose="020B0503020204020204" pitchFamily="2" charset="-122"/>
                <a:cs typeface="David" panose="020B0604020202020204" pitchFamily="34" charset="-79"/>
              </a:rPr>
              <a:t>main.py</a:t>
            </a:r>
            <a:endParaRPr lang="ko-KR" altLang="en-US" sz="1400" b="1">
              <a:ln w="3175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latin typeface="Footlight MT Light" panose="0204060206030A020304" pitchFamily="18" charset="0"/>
              <a:cs typeface="David" panose="020B0604020202020204" pitchFamily="34" charset="-79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633C0A9-7B85-D98B-DB0B-3C282954986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8534400" y="4386449"/>
            <a:ext cx="2042160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877FD27-3A2C-3582-74F7-0D59BA37793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044440" y="4386449"/>
            <a:ext cx="1604922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5770075-0CCF-4DD9-259C-FB479502C15E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316480" y="4386449"/>
            <a:ext cx="842922" cy="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6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Footlight MT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지수빈</dc:creator>
  <cp:lastModifiedBy>지수빈</cp:lastModifiedBy>
  <cp:revision>1</cp:revision>
  <dcterms:created xsi:type="dcterms:W3CDTF">2023-02-10T14:56:51Z</dcterms:created>
  <dcterms:modified xsi:type="dcterms:W3CDTF">2023-02-10T15:39:28Z</dcterms:modified>
</cp:coreProperties>
</file>