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3"/>
    <a:srgbClr val="0000FF"/>
    <a:srgbClr val="08753B"/>
    <a:srgbClr val="004A94"/>
    <a:srgbClr val="FB92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25" d="100"/>
          <a:sy n="25" d="100"/>
        </p:scale>
        <p:origin x="102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1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7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CC14-3F08-4314-9655-794D247D7027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DA20-0617-43AD-8FBF-C9FB6F100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B0D17B-0497-0507-C5DF-B79628E8D37E}"/>
              </a:ext>
            </a:extLst>
          </p:cNvPr>
          <p:cNvSpPr/>
          <p:nvPr/>
        </p:nvSpPr>
        <p:spPr>
          <a:xfrm>
            <a:off x="3169920" y="7628731"/>
            <a:ext cx="11257139" cy="7672229"/>
          </a:xfrm>
          <a:prstGeom prst="rect">
            <a:avLst/>
          </a:prstGeom>
          <a:noFill/>
          <a:ln w="2667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B9180CDB-E292-DEA1-E6E5-35CBBA2D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71" y="9699882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380612-EC6E-E1F6-88F7-4F5111E411C6}"/>
              </a:ext>
            </a:extLst>
          </p:cNvPr>
          <p:cNvSpPr txBox="1"/>
          <p:nvPr/>
        </p:nvSpPr>
        <p:spPr>
          <a:xfrm>
            <a:off x="7373477" y="10204137"/>
            <a:ext cx="155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Topic1   </a:t>
            </a:r>
            <a:endParaRPr lang="ko-KR" altLang="en-US" sz="32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4F707-819E-2554-AD66-49EA478C6D1A}"/>
              </a:ext>
            </a:extLst>
          </p:cNvPr>
          <p:cNvSpPr txBox="1"/>
          <p:nvPr/>
        </p:nvSpPr>
        <p:spPr>
          <a:xfrm>
            <a:off x="7417609" y="12245631"/>
            <a:ext cx="1274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Topic2</a:t>
            </a:r>
            <a:endParaRPr lang="ko-KR" altLang="en-US" sz="32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E88BF-EA83-65F0-7DC0-4F3726E20437}"/>
              </a:ext>
            </a:extLst>
          </p:cNvPr>
          <p:cNvSpPr txBox="1"/>
          <p:nvPr/>
        </p:nvSpPr>
        <p:spPr>
          <a:xfrm>
            <a:off x="7369538" y="14149305"/>
            <a:ext cx="13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Topic3 </a:t>
            </a:r>
            <a:endParaRPr lang="ko-KR" altLang="en-US" sz="3200" b="1"/>
          </a:p>
        </p:txBody>
      </p:sp>
      <p:pic>
        <p:nvPicPr>
          <p:cNvPr id="26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B688AC4D-9E6B-4EB5-E77A-6B435771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41" y="9699882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681A711D-8C1D-8590-8B51-72A8EB3E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411" y="9699882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8459073C-9D3D-485F-EE4E-0333A6C0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71" y="11701537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4EC4BC78-C0D8-35C9-189C-2073C37B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41" y="11701537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A889D442-7880-32DD-F739-6F374932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411" y="11701537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62A344E1-161D-2E3D-0792-89D2F054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71" y="13669729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353ED075-FBF2-A643-B3F3-E8D9DCA3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41" y="13669729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Excel Icon Small PNG Transparent Background, Free Download #3397 -  FreeIconsPNG">
            <a:extLst>
              <a:ext uri="{FF2B5EF4-FFF2-40B4-BE49-F238E27FC236}">
                <a16:creationId xmlns:a16="http://schemas.microsoft.com/office/drawing/2014/main" id="{AA05CF53-6940-B918-33F0-15E568DF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411" y="13669729"/>
            <a:ext cx="767326" cy="7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8752F7-4F0C-E3A4-A4DE-253266F4450C}"/>
              </a:ext>
            </a:extLst>
          </p:cNvPr>
          <p:cNvSpPr txBox="1"/>
          <p:nvPr/>
        </p:nvSpPr>
        <p:spPr>
          <a:xfrm>
            <a:off x="5087071" y="6814890"/>
            <a:ext cx="102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>
                <a:solidFill>
                  <a:schemeClr val="bg1"/>
                </a:solidFill>
                <a:highlight>
                  <a:srgbClr val="0000FF"/>
                </a:highlight>
              </a:rPr>
              <a:t>PATH</a:t>
            </a:r>
            <a:endParaRPr lang="ko-KR" altLang="en-US" sz="3200" i="1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EB0D0-9189-B71A-BD60-5BC0BF89BFE1}"/>
              </a:ext>
            </a:extLst>
          </p:cNvPr>
          <p:cNvSpPr txBox="1"/>
          <p:nvPr/>
        </p:nvSpPr>
        <p:spPr>
          <a:xfrm>
            <a:off x="6364593" y="8343308"/>
            <a:ext cx="275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>
                <a:solidFill>
                  <a:schemeClr val="bg1"/>
                </a:solidFill>
                <a:highlight>
                  <a:srgbClr val="0000FF"/>
                </a:highlight>
              </a:rPr>
              <a:t>FOLDER_NAME</a:t>
            </a:r>
            <a:endParaRPr lang="ko-KR" altLang="en-US" sz="3200" i="1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58CDE-8514-F773-9DC3-86B52B3412D0}"/>
              </a:ext>
            </a:extLst>
          </p:cNvPr>
          <p:cNvSpPr txBox="1"/>
          <p:nvPr/>
        </p:nvSpPr>
        <p:spPr>
          <a:xfrm>
            <a:off x="10155283" y="8343308"/>
            <a:ext cx="249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>
                <a:solidFill>
                  <a:schemeClr val="bg1"/>
                </a:solidFill>
                <a:highlight>
                  <a:srgbClr val="0000FF"/>
                </a:highlight>
              </a:rPr>
              <a:t>FILE_FORMAT</a:t>
            </a:r>
            <a:endParaRPr lang="ko-KR" altLang="en-US" sz="3200" i="1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1036" name="Picture 12" descr="Python ] Object Serialization - Pickle Module / Pickle Vulnerability">
            <a:extLst>
              <a:ext uri="{FF2B5EF4-FFF2-40B4-BE49-F238E27FC236}">
                <a16:creationId xmlns:a16="http://schemas.microsoft.com/office/drawing/2014/main" id="{6403FA0F-D427-C986-338C-1CBF1CF1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23" y="4186258"/>
            <a:ext cx="2972227" cy="29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430744-26D0-11FE-3DCC-6C2EC3EB4F9E}"/>
              </a:ext>
            </a:extLst>
          </p:cNvPr>
          <p:cNvCxnSpPr>
            <a:cxnSpLocks/>
            <a:stCxn id="34" idx="0"/>
            <a:endCxn id="1036" idx="1"/>
          </p:cNvCxnSpPr>
          <p:nvPr/>
        </p:nvCxnSpPr>
        <p:spPr>
          <a:xfrm rot="5400000" flipH="1" flipV="1">
            <a:off x="10785447" y="488015"/>
            <a:ext cx="1142518" cy="11511233"/>
          </a:xfrm>
          <a:prstGeom prst="bentConnector2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590B41F-708E-5D0A-CC88-5664626AA48D}"/>
              </a:ext>
            </a:extLst>
          </p:cNvPr>
          <p:cNvCxnSpPr>
            <a:cxnSpLocks/>
            <a:stCxn id="35" idx="0"/>
            <a:endCxn id="1036" idx="1"/>
          </p:cNvCxnSpPr>
          <p:nvPr/>
        </p:nvCxnSpPr>
        <p:spPr>
          <a:xfrm rot="5400000" flipH="1" flipV="1">
            <a:off x="11090662" y="2321648"/>
            <a:ext cx="2670936" cy="9372385"/>
          </a:xfrm>
          <a:prstGeom prst="bentConnector2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FBBBE69-B4B0-CB0A-E75F-BA9F2CE78BD6}"/>
              </a:ext>
            </a:extLst>
          </p:cNvPr>
          <p:cNvCxnSpPr>
            <a:cxnSpLocks/>
            <a:stCxn id="36" idx="0"/>
            <a:endCxn id="1036" idx="1"/>
          </p:cNvCxnSpPr>
          <p:nvPr/>
        </p:nvCxnSpPr>
        <p:spPr>
          <a:xfrm rot="5400000" flipH="1" flipV="1">
            <a:off x="12921887" y="4152873"/>
            <a:ext cx="2670936" cy="5709935"/>
          </a:xfrm>
          <a:prstGeom prst="bentConnector2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C2DA1DE-3DED-1E6E-0DA7-39108B35DF37}"/>
              </a:ext>
            </a:extLst>
          </p:cNvPr>
          <p:cNvCxnSpPr>
            <a:cxnSpLocks/>
            <a:stCxn id="1036" idx="3"/>
            <a:endCxn id="1047" idx="0"/>
          </p:cNvCxnSpPr>
          <p:nvPr/>
        </p:nvCxnSpPr>
        <p:spPr>
          <a:xfrm>
            <a:off x="20084550" y="5672372"/>
            <a:ext cx="7666937" cy="148611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22" descr="기본, 웹 페이지의 아이콘 에 Linea Icons">
            <a:extLst>
              <a:ext uri="{FF2B5EF4-FFF2-40B4-BE49-F238E27FC236}">
                <a16:creationId xmlns:a16="http://schemas.microsoft.com/office/drawing/2014/main" id="{37D4527D-9980-83BC-15D6-425205CA3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 bwMode="auto">
          <a:xfrm>
            <a:off x="22703905" y="7158485"/>
            <a:ext cx="10095163" cy="91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0" descr="순위 - 무료 현서와 웹개 아이콘">
            <a:extLst>
              <a:ext uri="{FF2B5EF4-FFF2-40B4-BE49-F238E27FC236}">
                <a16:creationId xmlns:a16="http://schemas.microsoft.com/office/drawing/2014/main" id="{D9D45CC2-91B0-BC23-7304-AFDEE39DB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3"/>
          <a:stretch/>
        </p:blipFill>
        <p:spPr bwMode="auto">
          <a:xfrm>
            <a:off x="23489281" y="11307567"/>
            <a:ext cx="2839407" cy="31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0" descr="순위 - 무료 현서와 웹개 아이콘">
            <a:extLst>
              <a:ext uri="{FF2B5EF4-FFF2-40B4-BE49-F238E27FC236}">
                <a16:creationId xmlns:a16="http://schemas.microsoft.com/office/drawing/2014/main" id="{0F6398B6-EA9A-EF8B-B2E0-7674D5452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3"/>
          <a:stretch/>
        </p:blipFill>
        <p:spPr bwMode="auto">
          <a:xfrm>
            <a:off x="29168095" y="11183537"/>
            <a:ext cx="2839407" cy="31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0" descr="순위 - 무료 현서와 웹개 아이콘">
            <a:extLst>
              <a:ext uri="{FF2B5EF4-FFF2-40B4-BE49-F238E27FC236}">
                <a16:creationId xmlns:a16="http://schemas.microsoft.com/office/drawing/2014/main" id="{23CD96C2-6F42-4EAC-6A0B-1397D2E4B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3"/>
          <a:stretch/>
        </p:blipFill>
        <p:spPr bwMode="auto">
          <a:xfrm>
            <a:off x="26328688" y="11262971"/>
            <a:ext cx="2839407" cy="31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C8BE65D2-8E50-484A-0D64-AE7F45E5C916}"/>
              </a:ext>
            </a:extLst>
          </p:cNvPr>
          <p:cNvSpPr txBox="1"/>
          <p:nvPr/>
        </p:nvSpPr>
        <p:spPr>
          <a:xfrm>
            <a:off x="23918018" y="10339642"/>
            <a:ext cx="20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/>
              <a:t>Topic1</a:t>
            </a:r>
            <a:endParaRPr lang="ko-KR" altLang="en-US" sz="5400" b="1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1EF0C4E-3BC9-D667-A793-E6A0B9F7E8AB}"/>
              </a:ext>
            </a:extLst>
          </p:cNvPr>
          <p:cNvSpPr txBox="1"/>
          <p:nvPr/>
        </p:nvSpPr>
        <p:spPr>
          <a:xfrm>
            <a:off x="26804387" y="10282088"/>
            <a:ext cx="20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/>
              <a:t>Topic2</a:t>
            </a:r>
            <a:endParaRPr lang="ko-KR" altLang="en-US" sz="5400" b="1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3F45858-7B29-9C42-80CE-B8E89CA2AA7E}"/>
              </a:ext>
            </a:extLst>
          </p:cNvPr>
          <p:cNvSpPr txBox="1"/>
          <p:nvPr/>
        </p:nvSpPr>
        <p:spPr>
          <a:xfrm>
            <a:off x="29643864" y="10224534"/>
            <a:ext cx="20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/>
              <a:t>Topic3</a:t>
            </a:r>
            <a:endParaRPr lang="ko-KR" altLang="en-US" sz="5400" b="1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5A4B2B0-E0F2-99EA-8613-B866F1B5FA3D}"/>
              </a:ext>
            </a:extLst>
          </p:cNvPr>
          <p:cNvSpPr txBox="1"/>
          <p:nvPr/>
        </p:nvSpPr>
        <p:spPr>
          <a:xfrm>
            <a:off x="25826230" y="9116538"/>
            <a:ext cx="3844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&lt;Ranking&gt;</a:t>
            </a:r>
            <a:endParaRPr lang="ko-KR" altLang="en-US" sz="6600" b="1"/>
          </a:p>
        </p:txBody>
      </p:sp>
      <p:pic>
        <p:nvPicPr>
          <p:cNvPr id="1065" name="Picture 24" descr="폴더 아이콘 에 Dark Minimalist">
            <a:extLst>
              <a:ext uri="{FF2B5EF4-FFF2-40B4-BE49-F238E27FC236}">
                <a16:creationId xmlns:a16="http://schemas.microsoft.com/office/drawing/2014/main" id="{EB6035C8-0168-0ECA-8440-355BE1BF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31" y="6814890"/>
            <a:ext cx="2141886" cy="21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사각형: 둥근 모서리 1071">
            <a:extLst>
              <a:ext uri="{FF2B5EF4-FFF2-40B4-BE49-F238E27FC236}">
                <a16:creationId xmlns:a16="http://schemas.microsoft.com/office/drawing/2014/main" id="{44E2EDD4-AD6A-0149-7713-F938DD86D9F5}"/>
              </a:ext>
            </a:extLst>
          </p:cNvPr>
          <p:cNvSpPr/>
          <p:nvPr/>
        </p:nvSpPr>
        <p:spPr>
          <a:xfrm>
            <a:off x="6364592" y="9395536"/>
            <a:ext cx="6905931" cy="13760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chemeClr val="tx1"/>
                </a:solidFill>
              </a:ln>
              <a:solidFill>
                <a:srgbClr val="08753B"/>
              </a:solidFill>
            </a:endParaRPr>
          </a:p>
        </p:txBody>
      </p:sp>
      <p:sp>
        <p:nvSpPr>
          <p:cNvPr id="1073" name="사각형: 둥근 모서리 1072">
            <a:extLst>
              <a:ext uri="{FF2B5EF4-FFF2-40B4-BE49-F238E27FC236}">
                <a16:creationId xmlns:a16="http://schemas.microsoft.com/office/drawing/2014/main" id="{2BE33A93-BF68-7045-C1B2-7A9F4C9602A4}"/>
              </a:ext>
            </a:extLst>
          </p:cNvPr>
          <p:cNvSpPr/>
          <p:nvPr/>
        </p:nvSpPr>
        <p:spPr>
          <a:xfrm>
            <a:off x="6380449" y="11429181"/>
            <a:ext cx="6905931" cy="13760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chemeClr val="tx1"/>
                </a:solidFill>
              </a:ln>
              <a:solidFill>
                <a:srgbClr val="08753B"/>
              </a:solidFill>
            </a:endParaRPr>
          </a:p>
        </p:txBody>
      </p:sp>
      <p:sp>
        <p:nvSpPr>
          <p:cNvPr id="1074" name="사각형: 둥근 모서리 1073">
            <a:extLst>
              <a:ext uri="{FF2B5EF4-FFF2-40B4-BE49-F238E27FC236}">
                <a16:creationId xmlns:a16="http://schemas.microsoft.com/office/drawing/2014/main" id="{A629AE74-4FD2-17BF-BF93-FDA3BA65F654}"/>
              </a:ext>
            </a:extLst>
          </p:cNvPr>
          <p:cNvSpPr/>
          <p:nvPr/>
        </p:nvSpPr>
        <p:spPr>
          <a:xfrm>
            <a:off x="6367750" y="13358062"/>
            <a:ext cx="6934488" cy="13760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chemeClr val="tx1"/>
                </a:solidFill>
              </a:ln>
              <a:solidFill>
                <a:srgbClr val="08753B"/>
              </a:solidFill>
            </a:endParaRPr>
          </a:p>
        </p:txBody>
      </p:sp>
      <p:pic>
        <p:nvPicPr>
          <p:cNvPr id="1067" name="Picture 24" descr="폴더 아이콘 에 Dark Minimalist">
            <a:extLst>
              <a:ext uri="{FF2B5EF4-FFF2-40B4-BE49-F238E27FC236}">
                <a16:creationId xmlns:a16="http://schemas.microsoft.com/office/drawing/2014/main" id="{A7C9AB4D-F7DF-D1CF-3BCC-6AC6B02E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11" y="8962212"/>
            <a:ext cx="1376018" cy="13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4" descr="폴더 아이콘 에 Dark Minimalist">
            <a:extLst>
              <a:ext uri="{FF2B5EF4-FFF2-40B4-BE49-F238E27FC236}">
                <a16:creationId xmlns:a16="http://schemas.microsoft.com/office/drawing/2014/main" id="{92CBC4D4-92EE-D180-7554-0D8268B5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96" y="10969235"/>
            <a:ext cx="1376018" cy="13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4" descr="폴더 아이콘 에 Dark Minimalist">
            <a:extLst>
              <a:ext uri="{FF2B5EF4-FFF2-40B4-BE49-F238E27FC236}">
                <a16:creationId xmlns:a16="http://schemas.microsoft.com/office/drawing/2014/main" id="{58E2969B-695C-2D1A-A83B-F449F6AB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47" y="12913947"/>
            <a:ext cx="1376018" cy="13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840784E3-E1E0-A053-AD9A-83F0F49012EA}"/>
              </a:ext>
            </a:extLst>
          </p:cNvPr>
          <p:cNvCxnSpPr>
            <a:stCxn id="1065" idx="2"/>
          </p:cNvCxnSpPr>
          <p:nvPr/>
        </p:nvCxnSpPr>
        <p:spPr>
          <a:xfrm rot="16200000" flipH="1">
            <a:off x="4731980" y="8067270"/>
            <a:ext cx="743106" cy="2522118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B02F627B-25FC-94D7-D796-CB8A9D3E34CC}"/>
              </a:ext>
            </a:extLst>
          </p:cNvPr>
          <p:cNvCxnSpPr>
            <a:cxnSpLocks/>
            <a:stCxn id="1065" idx="2"/>
            <a:endCxn id="1070" idx="1"/>
          </p:cNvCxnSpPr>
          <p:nvPr/>
        </p:nvCxnSpPr>
        <p:spPr>
          <a:xfrm rot="16200000" flipH="1">
            <a:off x="3597051" y="9202199"/>
            <a:ext cx="2700468" cy="2209622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C1553F4F-68B1-F0E0-EDF9-7080CCA7F630}"/>
              </a:ext>
            </a:extLst>
          </p:cNvPr>
          <p:cNvCxnSpPr>
            <a:cxnSpLocks/>
            <a:endCxn id="1071" idx="1"/>
          </p:cNvCxnSpPr>
          <p:nvPr/>
        </p:nvCxnSpPr>
        <p:spPr>
          <a:xfrm rot="16200000" flipH="1">
            <a:off x="2736501" y="10222510"/>
            <a:ext cx="4485418" cy="2273473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F8FDED9F-DA19-997A-2EEC-9490E20B05BC}"/>
              </a:ext>
            </a:extLst>
          </p:cNvPr>
          <p:cNvSpPr txBox="1"/>
          <p:nvPr/>
        </p:nvSpPr>
        <p:spPr>
          <a:xfrm>
            <a:off x="12730216" y="1612494"/>
            <a:ext cx="135984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i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Excel Files Ranker API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807387F1-214B-E1B4-2037-91E3FA15D8ED}"/>
              </a:ext>
            </a:extLst>
          </p:cNvPr>
          <p:cNvSpPr txBox="1"/>
          <p:nvPr/>
        </p:nvSpPr>
        <p:spPr>
          <a:xfrm>
            <a:off x="7739937" y="4766805"/>
            <a:ext cx="377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0000FF"/>
                </a:solidFill>
              </a:rPr>
              <a:t>Input Parameters</a:t>
            </a:r>
            <a:endParaRPr lang="ko-KR" altLang="en-US" sz="4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1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</TotalTime>
  <Words>22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수빈</dc:creator>
  <cp:lastModifiedBy>지 수빈</cp:lastModifiedBy>
  <cp:revision>1</cp:revision>
  <dcterms:created xsi:type="dcterms:W3CDTF">2023-03-17T11:03:01Z</dcterms:created>
  <dcterms:modified xsi:type="dcterms:W3CDTF">2023-03-17T13:07:13Z</dcterms:modified>
</cp:coreProperties>
</file>