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22"/>
  </p:normalViewPr>
  <p:slideViewPr>
    <p:cSldViewPr snapToGrid="0">
      <p:cViewPr>
        <p:scale>
          <a:sx n="175" d="100"/>
          <a:sy n="175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6E78D-D4AD-B941-9267-86082DF85977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D845C520-1258-B34E-959F-9DD0545A5933}">
      <dgm:prSet phldrT="[Text]"/>
      <dgm:spPr/>
      <dgm:t>
        <a:bodyPr/>
        <a:lstStyle/>
        <a:p>
          <a:r>
            <a:rPr lang="en-US" dirty="0"/>
            <a:t>Input Text</a:t>
          </a:r>
        </a:p>
      </dgm:t>
    </dgm:pt>
    <dgm:pt modelId="{9FE34433-3E4E-6D4F-8360-CBCD26222D1C}" type="parTrans" cxnId="{08169747-FEC3-6747-B90A-86FB123060F0}">
      <dgm:prSet/>
      <dgm:spPr/>
      <dgm:t>
        <a:bodyPr/>
        <a:lstStyle/>
        <a:p>
          <a:endParaRPr lang="en-US"/>
        </a:p>
      </dgm:t>
    </dgm:pt>
    <dgm:pt modelId="{56EBD7CA-5F6E-A742-ACDD-05A1C683C9F8}" type="sibTrans" cxnId="{08169747-FEC3-6747-B90A-86FB123060F0}">
      <dgm:prSet/>
      <dgm:spPr/>
      <dgm:t>
        <a:bodyPr/>
        <a:lstStyle/>
        <a:p>
          <a:endParaRPr lang="en-US"/>
        </a:p>
      </dgm:t>
    </dgm:pt>
    <dgm:pt modelId="{96D0F73D-6FAA-1D45-B12B-01852C4B5340}">
      <dgm:prSet phldrT="[Text]"/>
      <dgm:spPr/>
      <dgm:t>
        <a:bodyPr/>
        <a:lstStyle/>
        <a:p>
          <a:r>
            <a:rPr lang="en-US" dirty="0"/>
            <a:t>Annotate with scispaCy</a:t>
          </a:r>
        </a:p>
      </dgm:t>
    </dgm:pt>
    <dgm:pt modelId="{5B1D25C7-2F13-F64B-995F-BCB34A876ACC}" type="parTrans" cxnId="{6162928A-2E65-0E4F-B6CB-E74501384BFD}">
      <dgm:prSet/>
      <dgm:spPr/>
      <dgm:t>
        <a:bodyPr/>
        <a:lstStyle/>
        <a:p>
          <a:endParaRPr lang="en-US"/>
        </a:p>
      </dgm:t>
    </dgm:pt>
    <dgm:pt modelId="{97894593-C79A-FE4B-B524-D4B783D85736}" type="sibTrans" cxnId="{6162928A-2E65-0E4F-B6CB-E74501384BFD}">
      <dgm:prSet/>
      <dgm:spPr/>
      <dgm:t>
        <a:bodyPr/>
        <a:lstStyle/>
        <a:p>
          <a:endParaRPr lang="en-US"/>
        </a:p>
      </dgm:t>
    </dgm:pt>
    <dgm:pt modelId="{F7624C77-FE37-9547-9304-F722A71EAC0C}">
      <dgm:prSet phldrT="[Text]"/>
      <dgm:spPr/>
      <dgm:t>
        <a:bodyPr/>
        <a:lstStyle/>
        <a:p>
          <a:r>
            <a:rPr lang="en-US" dirty="0"/>
            <a:t>Fine-Tune DistilBART / T5</a:t>
          </a:r>
        </a:p>
      </dgm:t>
    </dgm:pt>
    <dgm:pt modelId="{4F483337-85DA-EB4B-8827-51A47F1B7210}" type="parTrans" cxnId="{DEBF20DF-23CF-8240-9A83-343A1665BE70}">
      <dgm:prSet/>
      <dgm:spPr/>
      <dgm:t>
        <a:bodyPr/>
        <a:lstStyle/>
        <a:p>
          <a:endParaRPr lang="en-US"/>
        </a:p>
      </dgm:t>
    </dgm:pt>
    <dgm:pt modelId="{CE3681A1-7F83-EB41-AF50-66CB2C962A06}" type="sibTrans" cxnId="{DEBF20DF-23CF-8240-9A83-343A1665BE70}">
      <dgm:prSet/>
      <dgm:spPr/>
      <dgm:t>
        <a:bodyPr/>
        <a:lstStyle/>
        <a:p>
          <a:endParaRPr lang="en-US"/>
        </a:p>
      </dgm:t>
    </dgm:pt>
    <dgm:pt modelId="{B65A662A-4C5C-F74A-AE03-415CA6391368}">
      <dgm:prSet/>
      <dgm:spPr/>
      <dgm:t>
        <a:bodyPr/>
        <a:lstStyle/>
        <a:p>
          <a:r>
            <a:rPr lang="en-US" dirty="0"/>
            <a:t>Generate SOAP Summarizations</a:t>
          </a:r>
        </a:p>
      </dgm:t>
    </dgm:pt>
    <dgm:pt modelId="{60B8ACC1-09D3-B64E-A173-CEA2F4C94056}" type="parTrans" cxnId="{0B31CB49-569C-6D4E-900D-6B0F64CA3F2D}">
      <dgm:prSet/>
      <dgm:spPr/>
      <dgm:t>
        <a:bodyPr/>
        <a:lstStyle/>
        <a:p>
          <a:endParaRPr lang="en-US"/>
        </a:p>
      </dgm:t>
    </dgm:pt>
    <dgm:pt modelId="{32639A03-3EEE-434A-B021-C889425265A7}" type="sibTrans" cxnId="{0B31CB49-569C-6D4E-900D-6B0F64CA3F2D}">
      <dgm:prSet/>
      <dgm:spPr/>
      <dgm:t>
        <a:bodyPr/>
        <a:lstStyle/>
        <a:p>
          <a:endParaRPr lang="en-US"/>
        </a:p>
      </dgm:t>
    </dgm:pt>
    <dgm:pt modelId="{BC25606D-4EC0-DC4A-816B-4722532A4591}">
      <dgm:prSet/>
      <dgm:spPr/>
      <dgm:t>
        <a:bodyPr/>
        <a:lstStyle/>
        <a:p>
          <a:r>
            <a:rPr lang="en-US" dirty="0"/>
            <a:t>Evaluate w/ ROUGE, BLEU, BERTScore, Human)</a:t>
          </a:r>
        </a:p>
      </dgm:t>
    </dgm:pt>
    <dgm:pt modelId="{846AB849-103D-0D41-9167-4F868DE481B1}" type="parTrans" cxnId="{69FDF281-4753-EF4B-84D4-7F701F1D4202}">
      <dgm:prSet/>
      <dgm:spPr/>
      <dgm:t>
        <a:bodyPr/>
        <a:lstStyle/>
        <a:p>
          <a:endParaRPr lang="en-US"/>
        </a:p>
      </dgm:t>
    </dgm:pt>
    <dgm:pt modelId="{412B1D90-7027-464F-840E-D6E00F1CEDB3}" type="sibTrans" cxnId="{69FDF281-4753-EF4B-84D4-7F701F1D4202}">
      <dgm:prSet/>
      <dgm:spPr/>
      <dgm:t>
        <a:bodyPr/>
        <a:lstStyle/>
        <a:p>
          <a:endParaRPr lang="en-US"/>
        </a:p>
      </dgm:t>
    </dgm:pt>
    <dgm:pt modelId="{2E42B7D6-3520-7446-91D8-33CD0949EFD8}" type="pres">
      <dgm:prSet presAssocID="{93E6E78D-D4AD-B941-9267-86082DF85977}" presName="linearFlow" presStyleCnt="0">
        <dgm:presLayoutVars>
          <dgm:resizeHandles val="exact"/>
        </dgm:presLayoutVars>
      </dgm:prSet>
      <dgm:spPr/>
    </dgm:pt>
    <dgm:pt modelId="{FB8DDEA7-2815-6441-A66F-0993E853A5EA}" type="pres">
      <dgm:prSet presAssocID="{D845C520-1258-B34E-959F-9DD0545A5933}" presName="node" presStyleLbl="node1" presStyleIdx="0" presStyleCnt="5">
        <dgm:presLayoutVars>
          <dgm:bulletEnabled val="1"/>
        </dgm:presLayoutVars>
      </dgm:prSet>
      <dgm:spPr/>
    </dgm:pt>
    <dgm:pt modelId="{13015CE7-8137-2448-B080-D82E32F9BAE8}" type="pres">
      <dgm:prSet presAssocID="{56EBD7CA-5F6E-A742-ACDD-05A1C683C9F8}" presName="sibTrans" presStyleLbl="sibTrans2D1" presStyleIdx="0" presStyleCnt="4"/>
      <dgm:spPr/>
    </dgm:pt>
    <dgm:pt modelId="{F78B06F8-8B0A-AC48-9EF2-C92C5475B8B8}" type="pres">
      <dgm:prSet presAssocID="{56EBD7CA-5F6E-A742-ACDD-05A1C683C9F8}" presName="connectorText" presStyleLbl="sibTrans2D1" presStyleIdx="0" presStyleCnt="4"/>
      <dgm:spPr/>
    </dgm:pt>
    <dgm:pt modelId="{1F47D387-68FC-B84E-8D77-F82D666E650D}" type="pres">
      <dgm:prSet presAssocID="{96D0F73D-6FAA-1D45-B12B-01852C4B5340}" presName="node" presStyleLbl="node1" presStyleIdx="1" presStyleCnt="5">
        <dgm:presLayoutVars>
          <dgm:bulletEnabled val="1"/>
        </dgm:presLayoutVars>
      </dgm:prSet>
      <dgm:spPr/>
    </dgm:pt>
    <dgm:pt modelId="{9119ECB1-A85B-DB47-BBC1-9A1EB5D5F03F}" type="pres">
      <dgm:prSet presAssocID="{97894593-C79A-FE4B-B524-D4B783D85736}" presName="sibTrans" presStyleLbl="sibTrans2D1" presStyleIdx="1" presStyleCnt="4"/>
      <dgm:spPr/>
    </dgm:pt>
    <dgm:pt modelId="{9CC93D82-A340-F84F-BE2F-DB0AF57958DB}" type="pres">
      <dgm:prSet presAssocID="{97894593-C79A-FE4B-B524-D4B783D85736}" presName="connectorText" presStyleLbl="sibTrans2D1" presStyleIdx="1" presStyleCnt="4"/>
      <dgm:spPr/>
    </dgm:pt>
    <dgm:pt modelId="{B8FA2A01-A27A-BC4D-A3EF-963A5778F273}" type="pres">
      <dgm:prSet presAssocID="{F7624C77-FE37-9547-9304-F722A71EAC0C}" presName="node" presStyleLbl="node1" presStyleIdx="2" presStyleCnt="5">
        <dgm:presLayoutVars>
          <dgm:bulletEnabled val="1"/>
        </dgm:presLayoutVars>
      </dgm:prSet>
      <dgm:spPr/>
    </dgm:pt>
    <dgm:pt modelId="{7BC2DFAD-7F23-B74E-9B0F-F16C4BE0ABA4}" type="pres">
      <dgm:prSet presAssocID="{CE3681A1-7F83-EB41-AF50-66CB2C962A06}" presName="sibTrans" presStyleLbl="sibTrans2D1" presStyleIdx="2" presStyleCnt="4"/>
      <dgm:spPr/>
    </dgm:pt>
    <dgm:pt modelId="{0C144299-4D71-3D4E-B386-1046021C1C42}" type="pres">
      <dgm:prSet presAssocID="{CE3681A1-7F83-EB41-AF50-66CB2C962A06}" presName="connectorText" presStyleLbl="sibTrans2D1" presStyleIdx="2" presStyleCnt="4"/>
      <dgm:spPr/>
    </dgm:pt>
    <dgm:pt modelId="{D38722A9-FB53-BF4B-81F9-5AB313266D32}" type="pres">
      <dgm:prSet presAssocID="{B65A662A-4C5C-F74A-AE03-415CA6391368}" presName="node" presStyleLbl="node1" presStyleIdx="3" presStyleCnt="5">
        <dgm:presLayoutVars>
          <dgm:bulletEnabled val="1"/>
        </dgm:presLayoutVars>
      </dgm:prSet>
      <dgm:spPr/>
    </dgm:pt>
    <dgm:pt modelId="{7A16033E-2DB2-1B4A-A7BF-3D9FF27A6038}" type="pres">
      <dgm:prSet presAssocID="{32639A03-3EEE-434A-B021-C889425265A7}" presName="sibTrans" presStyleLbl="sibTrans2D1" presStyleIdx="3" presStyleCnt="4"/>
      <dgm:spPr/>
    </dgm:pt>
    <dgm:pt modelId="{99A61DAF-D79B-374D-B08C-B012F4F79E44}" type="pres">
      <dgm:prSet presAssocID="{32639A03-3EEE-434A-B021-C889425265A7}" presName="connectorText" presStyleLbl="sibTrans2D1" presStyleIdx="3" presStyleCnt="4"/>
      <dgm:spPr/>
    </dgm:pt>
    <dgm:pt modelId="{BEF31DC2-5F2F-4C4C-9665-2695624BE7A8}" type="pres">
      <dgm:prSet presAssocID="{BC25606D-4EC0-DC4A-816B-4722532A4591}" presName="node" presStyleLbl="node1" presStyleIdx="4" presStyleCnt="5">
        <dgm:presLayoutVars>
          <dgm:bulletEnabled val="1"/>
        </dgm:presLayoutVars>
      </dgm:prSet>
      <dgm:spPr/>
    </dgm:pt>
  </dgm:ptLst>
  <dgm:cxnLst>
    <dgm:cxn modelId="{245A8F07-007F-C84D-A43B-7B6CA58E322D}" type="presOf" srcId="{32639A03-3EEE-434A-B021-C889425265A7}" destId="{7A16033E-2DB2-1B4A-A7BF-3D9FF27A6038}" srcOrd="0" destOrd="0" presId="urn:microsoft.com/office/officeart/2005/8/layout/process2"/>
    <dgm:cxn modelId="{A88E7509-EFB2-9A43-BD6A-824BE294D5B1}" type="presOf" srcId="{CE3681A1-7F83-EB41-AF50-66CB2C962A06}" destId="{0C144299-4D71-3D4E-B386-1046021C1C42}" srcOrd="1" destOrd="0" presId="urn:microsoft.com/office/officeart/2005/8/layout/process2"/>
    <dgm:cxn modelId="{4642611B-2874-D04A-ADBE-FD3E7BB37EE2}" type="presOf" srcId="{93E6E78D-D4AD-B941-9267-86082DF85977}" destId="{2E42B7D6-3520-7446-91D8-33CD0949EFD8}" srcOrd="0" destOrd="0" presId="urn:microsoft.com/office/officeart/2005/8/layout/process2"/>
    <dgm:cxn modelId="{24CE7229-B8EF-E94A-809A-8912B581E37B}" type="presOf" srcId="{32639A03-3EEE-434A-B021-C889425265A7}" destId="{99A61DAF-D79B-374D-B08C-B012F4F79E44}" srcOrd="1" destOrd="0" presId="urn:microsoft.com/office/officeart/2005/8/layout/process2"/>
    <dgm:cxn modelId="{88D35632-019B-5B42-BC71-2C907BF20877}" type="presOf" srcId="{D845C520-1258-B34E-959F-9DD0545A5933}" destId="{FB8DDEA7-2815-6441-A66F-0993E853A5EA}" srcOrd="0" destOrd="0" presId="urn:microsoft.com/office/officeart/2005/8/layout/process2"/>
    <dgm:cxn modelId="{08169747-FEC3-6747-B90A-86FB123060F0}" srcId="{93E6E78D-D4AD-B941-9267-86082DF85977}" destId="{D845C520-1258-B34E-959F-9DD0545A5933}" srcOrd="0" destOrd="0" parTransId="{9FE34433-3E4E-6D4F-8360-CBCD26222D1C}" sibTransId="{56EBD7CA-5F6E-A742-ACDD-05A1C683C9F8}"/>
    <dgm:cxn modelId="{0B31CB49-569C-6D4E-900D-6B0F64CA3F2D}" srcId="{93E6E78D-D4AD-B941-9267-86082DF85977}" destId="{B65A662A-4C5C-F74A-AE03-415CA6391368}" srcOrd="3" destOrd="0" parTransId="{60B8ACC1-09D3-B64E-A173-CEA2F4C94056}" sibTransId="{32639A03-3EEE-434A-B021-C889425265A7}"/>
    <dgm:cxn modelId="{61845D5F-0190-664E-A77E-C32DBE8F5892}" type="presOf" srcId="{96D0F73D-6FAA-1D45-B12B-01852C4B5340}" destId="{1F47D387-68FC-B84E-8D77-F82D666E650D}" srcOrd="0" destOrd="0" presId="urn:microsoft.com/office/officeart/2005/8/layout/process2"/>
    <dgm:cxn modelId="{69FDF281-4753-EF4B-84D4-7F701F1D4202}" srcId="{93E6E78D-D4AD-B941-9267-86082DF85977}" destId="{BC25606D-4EC0-DC4A-816B-4722532A4591}" srcOrd="4" destOrd="0" parTransId="{846AB849-103D-0D41-9167-4F868DE481B1}" sibTransId="{412B1D90-7027-464F-840E-D6E00F1CEDB3}"/>
    <dgm:cxn modelId="{A5716086-2A3C-2042-A0A4-1F534CA31AE8}" type="presOf" srcId="{97894593-C79A-FE4B-B524-D4B783D85736}" destId="{9CC93D82-A340-F84F-BE2F-DB0AF57958DB}" srcOrd="1" destOrd="0" presId="urn:microsoft.com/office/officeart/2005/8/layout/process2"/>
    <dgm:cxn modelId="{6162928A-2E65-0E4F-B6CB-E74501384BFD}" srcId="{93E6E78D-D4AD-B941-9267-86082DF85977}" destId="{96D0F73D-6FAA-1D45-B12B-01852C4B5340}" srcOrd="1" destOrd="0" parTransId="{5B1D25C7-2F13-F64B-995F-BCB34A876ACC}" sibTransId="{97894593-C79A-FE4B-B524-D4B783D85736}"/>
    <dgm:cxn modelId="{FDB0D2A1-9643-4B45-9636-87BE459489E4}" type="presOf" srcId="{56EBD7CA-5F6E-A742-ACDD-05A1C683C9F8}" destId="{F78B06F8-8B0A-AC48-9EF2-C92C5475B8B8}" srcOrd="1" destOrd="0" presId="urn:microsoft.com/office/officeart/2005/8/layout/process2"/>
    <dgm:cxn modelId="{BE11CDA2-DE05-9D40-BB7E-8A00F77F581F}" type="presOf" srcId="{CE3681A1-7F83-EB41-AF50-66CB2C962A06}" destId="{7BC2DFAD-7F23-B74E-9B0F-F16C4BE0ABA4}" srcOrd="0" destOrd="0" presId="urn:microsoft.com/office/officeart/2005/8/layout/process2"/>
    <dgm:cxn modelId="{0FACFAB1-5040-7940-9530-209BCD31A44C}" type="presOf" srcId="{97894593-C79A-FE4B-B524-D4B783D85736}" destId="{9119ECB1-A85B-DB47-BBC1-9A1EB5D5F03F}" srcOrd="0" destOrd="0" presId="urn:microsoft.com/office/officeart/2005/8/layout/process2"/>
    <dgm:cxn modelId="{F05748C3-2B78-0246-907C-FC7723B589FD}" type="presOf" srcId="{56EBD7CA-5F6E-A742-ACDD-05A1C683C9F8}" destId="{13015CE7-8137-2448-B080-D82E32F9BAE8}" srcOrd="0" destOrd="0" presId="urn:microsoft.com/office/officeart/2005/8/layout/process2"/>
    <dgm:cxn modelId="{B9A78DD9-E918-C847-9202-69245AF9FF42}" type="presOf" srcId="{B65A662A-4C5C-F74A-AE03-415CA6391368}" destId="{D38722A9-FB53-BF4B-81F9-5AB313266D32}" srcOrd="0" destOrd="0" presId="urn:microsoft.com/office/officeart/2005/8/layout/process2"/>
    <dgm:cxn modelId="{DEBF20DF-23CF-8240-9A83-343A1665BE70}" srcId="{93E6E78D-D4AD-B941-9267-86082DF85977}" destId="{F7624C77-FE37-9547-9304-F722A71EAC0C}" srcOrd="2" destOrd="0" parTransId="{4F483337-85DA-EB4B-8827-51A47F1B7210}" sibTransId="{CE3681A1-7F83-EB41-AF50-66CB2C962A06}"/>
    <dgm:cxn modelId="{96E163E0-2A87-3D46-8D6E-06DD51C1550A}" type="presOf" srcId="{F7624C77-FE37-9547-9304-F722A71EAC0C}" destId="{B8FA2A01-A27A-BC4D-A3EF-963A5778F273}" srcOrd="0" destOrd="0" presId="urn:microsoft.com/office/officeart/2005/8/layout/process2"/>
    <dgm:cxn modelId="{891A7DF3-8036-1F47-A3F0-7093974A51A0}" type="presOf" srcId="{BC25606D-4EC0-DC4A-816B-4722532A4591}" destId="{BEF31DC2-5F2F-4C4C-9665-2695624BE7A8}" srcOrd="0" destOrd="0" presId="urn:microsoft.com/office/officeart/2005/8/layout/process2"/>
    <dgm:cxn modelId="{205474F0-0A9C-4B45-9292-B92B3CC8AEDB}" type="presParOf" srcId="{2E42B7D6-3520-7446-91D8-33CD0949EFD8}" destId="{FB8DDEA7-2815-6441-A66F-0993E853A5EA}" srcOrd="0" destOrd="0" presId="urn:microsoft.com/office/officeart/2005/8/layout/process2"/>
    <dgm:cxn modelId="{09397E75-91BA-0F43-8DE1-A653C3EF7341}" type="presParOf" srcId="{2E42B7D6-3520-7446-91D8-33CD0949EFD8}" destId="{13015CE7-8137-2448-B080-D82E32F9BAE8}" srcOrd="1" destOrd="0" presId="urn:microsoft.com/office/officeart/2005/8/layout/process2"/>
    <dgm:cxn modelId="{FC2DACF6-B4AD-CA49-AAEC-9A7A88BE7867}" type="presParOf" srcId="{13015CE7-8137-2448-B080-D82E32F9BAE8}" destId="{F78B06F8-8B0A-AC48-9EF2-C92C5475B8B8}" srcOrd="0" destOrd="0" presId="urn:microsoft.com/office/officeart/2005/8/layout/process2"/>
    <dgm:cxn modelId="{DEE8D1E0-34D6-8C40-8EE7-29C6147C91E0}" type="presParOf" srcId="{2E42B7D6-3520-7446-91D8-33CD0949EFD8}" destId="{1F47D387-68FC-B84E-8D77-F82D666E650D}" srcOrd="2" destOrd="0" presId="urn:microsoft.com/office/officeart/2005/8/layout/process2"/>
    <dgm:cxn modelId="{01D17356-5C28-2D42-954A-8C769F19D85D}" type="presParOf" srcId="{2E42B7D6-3520-7446-91D8-33CD0949EFD8}" destId="{9119ECB1-A85B-DB47-BBC1-9A1EB5D5F03F}" srcOrd="3" destOrd="0" presId="urn:microsoft.com/office/officeart/2005/8/layout/process2"/>
    <dgm:cxn modelId="{28BB2B24-B7C1-2848-80D2-4F7FC86461E2}" type="presParOf" srcId="{9119ECB1-A85B-DB47-BBC1-9A1EB5D5F03F}" destId="{9CC93D82-A340-F84F-BE2F-DB0AF57958DB}" srcOrd="0" destOrd="0" presId="urn:microsoft.com/office/officeart/2005/8/layout/process2"/>
    <dgm:cxn modelId="{4BF19084-1DFB-FD4C-AEE2-1887D9B63975}" type="presParOf" srcId="{2E42B7D6-3520-7446-91D8-33CD0949EFD8}" destId="{B8FA2A01-A27A-BC4D-A3EF-963A5778F273}" srcOrd="4" destOrd="0" presId="urn:microsoft.com/office/officeart/2005/8/layout/process2"/>
    <dgm:cxn modelId="{907C8BCE-B9F7-9C47-B856-B8BD87CE898E}" type="presParOf" srcId="{2E42B7D6-3520-7446-91D8-33CD0949EFD8}" destId="{7BC2DFAD-7F23-B74E-9B0F-F16C4BE0ABA4}" srcOrd="5" destOrd="0" presId="urn:microsoft.com/office/officeart/2005/8/layout/process2"/>
    <dgm:cxn modelId="{E75E1BA6-BBE7-8D46-869D-A0AA74BF1DE4}" type="presParOf" srcId="{7BC2DFAD-7F23-B74E-9B0F-F16C4BE0ABA4}" destId="{0C144299-4D71-3D4E-B386-1046021C1C42}" srcOrd="0" destOrd="0" presId="urn:microsoft.com/office/officeart/2005/8/layout/process2"/>
    <dgm:cxn modelId="{27C0A794-0989-3A4E-9D35-68328BF43D4B}" type="presParOf" srcId="{2E42B7D6-3520-7446-91D8-33CD0949EFD8}" destId="{D38722A9-FB53-BF4B-81F9-5AB313266D32}" srcOrd="6" destOrd="0" presId="urn:microsoft.com/office/officeart/2005/8/layout/process2"/>
    <dgm:cxn modelId="{F22D9633-3F2D-4641-B5FB-80DF169DDA92}" type="presParOf" srcId="{2E42B7D6-3520-7446-91D8-33CD0949EFD8}" destId="{7A16033E-2DB2-1B4A-A7BF-3D9FF27A6038}" srcOrd="7" destOrd="0" presId="urn:microsoft.com/office/officeart/2005/8/layout/process2"/>
    <dgm:cxn modelId="{EA46B052-1563-CC4C-8BAE-060B46270BF6}" type="presParOf" srcId="{7A16033E-2DB2-1B4A-A7BF-3D9FF27A6038}" destId="{99A61DAF-D79B-374D-B08C-B012F4F79E44}" srcOrd="0" destOrd="0" presId="urn:microsoft.com/office/officeart/2005/8/layout/process2"/>
    <dgm:cxn modelId="{8B2E97F9-B368-0243-928D-98076DF9EE02}" type="presParOf" srcId="{2E42B7D6-3520-7446-91D8-33CD0949EFD8}" destId="{BEF31DC2-5F2F-4C4C-9665-2695624BE7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6E78D-D4AD-B941-9267-86082DF85977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D845C520-1258-B34E-959F-9DD0545A5933}">
      <dgm:prSet phldrT="[Text]"/>
      <dgm:spPr/>
      <dgm:t>
        <a:bodyPr/>
        <a:lstStyle/>
        <a:p>
          <a:r>
            <a:rPr lang="en-US" dirty="0"/>
            <a:t>Input Text</a:t>
          </a:r>
        </a:p>
      </dgm:t>
    </dgm:pt>
    <dgm:pt modelId="{9FE34433-3E4E-6D4F-8360-CBCD26222D1C}" type="parTrans" cxnId="{08169747-FEC3-6747-B90A-86FB123060F0}">
      <dgm:prSet/>
      <dgm:spPr/>
      <dgm:t>
        <a:bodyPr/>
        <a:lstStyle/>
        <a:p>
          <a:endParaRPr lang="en-US"/>
        </a:p>
      </dgm:t>
    </dgm:pt>
    <dgm:pt modelId="{56EBD7CA-5F6E-A742-ACDD-05A1C683C9F8}" type="sibTrans" cxnId="{08169747-FEC3-6747-B90A-86FB123060F0}">
      <dgm:prSet/>
      <dgm:spPr/>
      <dgm:t>
        <a:bodyPr/>
        <a:lstStyle/>
        <a:p>
          <a:endParaRPr lang="en-US"/>
        </a:p>
      </dgm:t>
    </dgm:pt>
    <dgm:pt modelId="{96D0F73D-6FAA-1D45-B12B-01852C4B5340}">
      <dgm:prSet phldrT="[Text]"/>
      <dgm:spPr/>
      <dgm:t>
        <a:bodyPr/>
        <a:lstStyle/>
        <a:p>
          <a:r>
            <a:rPr lang="en-US" dirty="0"/>
            <a:t>Annotate with scispaCy</a:t>
          </a:r>
        </a:p>
      </dgm:t>
    </dgm:pt>
    <dgm:pt modelId="{5B1D25C7-2F13-F64B-995F-BCB34A876ACC}" type="parTrans" cxnId="{6162928A-2E65-0E4F-B6CB-E74501384BFD}">
      <dgm:prSet/>
      <dgm:spPr/>
      <dgm:t>
        <a:bodyPr/>
        <a:lstStyle/>
        <a:p>
          <a:endParaRPr lang="en-US"/>
        </a:p>
      </dgm:t>
    </dgm:pt>
    <dgm:pt modelId="{97894593-C79A-FE4B-B524-D4B783D85736}" type="sibTrans" cxnId="{6162928A-2E65-0E4F-B6CB-E74501384BFD}">
      <dgm:prSet/>
      <dgm:spPr/>
      <dgm:t>
        <a:bodyPr/>
        <a:lstStyle/>
        <a:p>
          <a:endParaRPr lang="en-US"/>
        </a:p>
      </dgm:t>
    </dgm:pt>
    <dgm:pt modelId="{F7624C77-FE37-9547-9304-F722A71EAC0C}">
      <dgm:prSet phldrT="[Text]"/>
      <dgm:spPr/>
      <dgm:t>
        <a:bodyPr/>
        <a:lstStyle/>
        <a:p>
          <a:r>
            <a:rPr lang="en-US" dirty="0"/>
            <a:t>Fine-Tune DistilBART / T5</a:t>
          </a:r>
        </a:p>
      </dgm:t>
    </dgm:pt>
    <dgm:pt modelId="{4F483337-85DA-EB4B-8827-51A47F1B7210}" type="parTrans" cxnId="{DEBF20DF-23CF-8240-9A83-343A1665BE70}">
      <dgm:prSet/>
      <dgm:spPr/>
      <dgm:t>
        <a:bodyPr/>
        <a:lstStyle/>
        <a:p>
          <a:endParaRPr lang="en-US"/>
        </a:p>
      </dgm:t>
    </dgm:pt>
    <dgm:pt modelId="{CE3681A1-7F83-EB41-AF50-66CB2C962A06}" type="sibTrans" cxnId="{DEBF20DF-23CF-8240-9A83-343A1665BE70}">
      <dgm:prSet/>
      <dgm:spPr/>
      <dgm:t>
        <a:bodyPr/>
        <a:lstStyle/>
        <a:p>
          <a:endParaRPr lang="en-US"/>
        </a:p>
      </dgm:t>
    </dgm:pt>
    <dgm:pt modelId="{B65A662A-4C5C-F74A-AE03-415CA6391368}">
      <dgm:prSet/>
      <dgm:spPr/>
      <dgm:t>
        <a:bodyPr/>
        <a:lstStyle/>
        <a:p>
          <a:r>
            <a:rPr lang="en-US" dirty="0"/>
            <a:t>Generate SOAP Summarizations</a:t>
          </a:r>
        </a:p>
      </dgm:t>
    </dgm:pt>
    <dgm:pt modelId="{60B8ACC1-09D3-B64E-A173-CEA2F4C94056}" type="parTrans" cxnId="{0B31CB49-569C-6D4E-900D-6B0F64CA3F2D}">
      <dgm:prSet/>
      <dgm:spPr/>
      <dgm:t>
        <a:bodyPr/>
        <a:lstStyle/>
        <a:p>
          <a:endParaRPr lang="en-US"/>
        </a:p>
      </dgm:t>
    </dgm:pt>
    <dgm:pt modelId="{32639A03-3EEE-434A-B021-C889425265A7}" type="sibTrans" cxnId="{0B31CB49-569C-6D4E-900D-6B0F64CA3F2D}">
      <dgm:prSet/>
      <dgm:spPr/>
      <dgm:t>
        <a:bodyPr/>
        <a:lstStyle/>
        <a:p>
          <a:endParaRPr lang="en-US"/>
        </a:p>
      </dgm:t>
    </dgm:pt>
    <dgm:pt modelId="{BC25606D-4EC0-DC4A-816B-4722532A4591}">
      <dgm:prSet/>
      <dgm:spPr/>
      <dgm:t>
        <a:bodyPr/>
        <a:lstStyle/>
        <a:p>
          <a:r>
            <a:rPr lang="en-US" dirty="0"/>
            <a:t>Evaluate w/ ROUGE, BLEU, BERTScore, Human)</a:t>
          </a:r>
        </a:p>
      </dgm:t>
    </dgm:pt>
    <dgm:pt modelId="{846AB849-103D-0D41-9167-4F868DE481B1}" type="parTrans" cxnId="{69FDF281-4753-EF4B-84D4-7F701F1D4202}">
      <dgm:prSet/>
      <dgm:spPr/>
      <dgm:t>
        <a:bodyPr/>
        <a:lstStyle/>
        <a:p>
          <a:endParaRPr lang="en-US"/>
        </a:p>
      </dgm:t>
    </dgm:pt>
    <dgm:pt modelId="{412B1D90-7027-464F-840E-D6E00F1CEDB3}" type="sibTrans" cxnId="{69FDF281-4753-EF4B-84D4-7F701F1D4202}">
      <dgm:prSet/>
      <dgm:spPr/>
      <dgm:t>
        <a:bodyPr/>
        <a:lstStyle/>
        <a:p>
          <a:endParaRPr lang="en-US"/>
        </a:p>
      </dgm:t>
    </dgm:pt>
    <dgm:pt modelId="{2E42B7D6-3520-7446-91D8-33CD0949EFD8}" type="pres">
      <dgm:prSet presAssocID="{93E6E78D-D4AD-B941-9267-86082DF85977}" presName="linearFlow" presStyleCnt="0">
        <dgm:presLayoutVars>
          <dgm:resizeHandles val="exact"/>
        </dgm:presLayoutVars>
      </dgm:prSet>
      <dgm:spPr/>
    </dgm:pt>
    <dgm:pt modelId="{FB8DDEA7-2815-6441-A66F-0993E853A5EA}" type="pres">
      <dgm:prSet presAssocID="{D845C520-1258-B34E-959F-9DD0545A5933}" presName="node" presStyleLbl="node1" presStyleIdx="0" presStyleCnt="5">
        <dgm:presLayoutVars>
          <dgm:bulletEnabled val="1"/>
        </dgm:presLayoutVars>
      </dgm:prSet>
      <dgm:spPr/>
    </dgm:pt>
    <dgm:pt modelId="{13015CE7-8137-2448-B080-D82E32F9BAE8}" type="pres">
      <dgm:prSet presAssocID="{56EBD7CA-5F6E-A742-ACDD-05A1C683C9F8}" presName="sibTrans" presStyleLbl="sibTrans2D1" presStyleIdx="0" presStyleCnt="4"/>
      <dgm:spPr/>
    </dgm:pt>
    <dgm:pt modelId="{F78B06F8-8B0A-AC48-9EF2-C92C5475B8B8}" type="pres">
      <dgm:prSet presAssocID="{56EBD7CA-5F6E-A742-ACDD-05A1C683C9F8}" presName="connectorText" presStyleLbl="sibTrans2D1" presStyleIdx="0" presStyleCnt="4"/>
      <dgm:spPr/>
    </dgm:pt>
    <dgm:pt modelId="{1F47D387-68FC-B84E-8D77-F82D666E650D}" type="pres">
      <dgm:prSet presAssocID="{96D0F73D-6FAA-1D45-B12B-01852C4B5340}" presName="node" presStyleLbl="node1" presStyleIdx="1" presStyleCnt="5">
        <dgm:presLayoutVars>
          <dgm:bulletEnabled val="1"/>
        </dgm:presLayoutVars>
      </dgm:prSet>
      <dgm:spPr/>
    </dgm:pt>
    <dgm:pt modelId="{9119ECB1-A85B-DB47-BBC1-9A1EB5D5F03F}" type="pres">
      <dgm:prSet presAssocID="{97894593-C79A-FE4B-B524-D4B783D85736}" presName="sibTrans" presStyleLbl="sibTrans2D1" presStyleIdx="1" presStyleCnt="4"/>
      <dgm:spPr/>
    </dgm:pt>
    <dgm:pt modelId="{9CC93D82-A340-F84F-BE2F-DB0AF57958DB}" type="pres">
      <dgm:prSet presAssocID="{97894593-C79A-FE4B-B524-D4B783D85736}" presName="connectorText" presStyleLbl="sibTrans2D1" presStyleIdx="1" presStyleCnt="4"/>
      <dgm:spPr/>
    </dgm:pt>
    <dgm:pt modelId="{B8FA2A01-A27A-BC4D-A3EF-963A5778F273}" type="pres">
      <dgm:prSet presAssocID="{F7624C77-FE37-9547-9304-F722A71EAC0C}" presName="node" presStyleLbl="node1" presStyleIdx="2" presStyleCnt="5">
        <dgm:presLayoutVars>
          <dgm:bulletEnabled val="1"/>
        </dgm:presLayoutVars>
      </dgm:prSet>
      <dgm:spPr/>
    </dgm:pt>
    <dgm:pt modelId="{7BC2DFAD-7F23-B74E-9B0F-F16C4BE0ABA4}" type="pres">
      <dgm:prSet presAssocID="{CE3681A1-7F83-EB41-AF50-66CB2C962A06}" presName="sibTrans" presStyleLbl="sibTrans2D1" presStyleIdx="2" presStyleCnt="4"/>
      <dgm:spPr/>
    </dgm:pt>
    <dgm:pt modelId="{0C144299-4D71-3D4E-B386-1046021C1C42}" type="pres">
      <dgm:prSet presAssocID="{CE3681A1-7F83-EB41-AF50-66CB2C962A06}" presName="connectorText" presStyleLbl="sibTrans2D1" presStyleIdx="2" presStyleCnt="4"/>
      <dgm:spPr/>
    </dgm:pt>
    <dgm:pt modelId="{D38722A9-FB53-BF4B-81F9-5AB313266D32}" type="pres">
      <dgm:prSet presAssocID="{B65A662A-4C5C-F74A-AE03-415CA6391368}" presName="node" presStyleLbl="node1" presStyleIdx="3" presStyleCnt="5">
        <dgm:presLayoutVars>
          <dgm:bulletEnabled val="1"/>
        </dgm:presLayoutVars>
      </dgm:prSet>
      <dgm:spPr/>
    </dgm:pt>
    <dgm:pt modelId="{7A16033E-2DB2-1B4A-A7BF-3D9FF27A6038}" type="pres">
      <dgm:prSet presAssocID="{32639A03-3EEE-434A-B021-C889425265A7}" presName="sibTrans" presStyleLbl="sibTrans2D1" presStyleIdx="3" presStyleCnt="4"/>
      <dgm:spPr/>
    </dgm:pt>
    <dgm:pt modelId="{99A61DAF-D79B-374D-B08C-B012F4F79E44}" type="pres">
      <dgm:prSet presAssocID="{32639A03-3EEE-434A-B021-C889425265A7}" presName="connectorText" presStyleLbl="sibTrans2D1" presStyleIdx="3" presStyleCnt="4"/>
      <dgm:spPr/>
    </dgm:pt>
    <dgm:pt modelId="{BEF31DC2-5F2F-4C4C-9665-2695624BE7A8}" type="pres">
      <dgm:prSet presAssocID="{BC25606D-4EC0-DC4A-816B-4722532A4591}" presName="node" presStyleLbl="node1" presStyleIdx="4" presStyleCnt="5">
        <dgm:presLayoutVars>
          <dgm:bulletEnabled val="1"/>
        </dgm:presLayoutVars>
      </dgm:prSet>
      <dgm:spPr/>
    </dgm:pt>
  </dgm:ptLst>
  <dgm:cxnLst>
    <dgm:cxn modelId="{2D74C21A-C647-0845-B615-5D80DBD9D6B7}" type="presOf" srcId="{CE3681A1-7F83-EB41-AF50-66CB2C962A06}" destId="{7BC2DFAD-7F23-B74E-9B0F-F16C4BE0ABA4}" srcOrd="0" destOrd="0" presId="urn:microsoft.com/office/officeart/2005/8/layout/process2"/>
    <dgm:cxn modelId="{4642611B-2874-D04A-ADBE-FD3E7BB37EE2}" type="presOf" srcId="{93E6E78D-D4AD-B941-9267-86082DF85977}" destId="{2E42B7D6-3520-7446-91D8-33CD0949EFD8}" srcOrd="0" destOrd="0" presId="urn:microsoft.com/office/officeart/2005/8/layout/process2"/>
    <dgm:cxn modelId="{A82FBC2A-F779-ED44-9086-28A4F561B8B9}" type="presOf" srcId="{32639A03-3EEE-434A-B021-C889425265A7}" destId="{99A61DAF-D79B-374D-B08C-B012F4F79E44}" srcOrd="1" destOrd="0" presId="urn:microsoft.com/office/officeart/2005/8/layout/process2"/>
    <dgm:cxn modelId="{08169747-FEC3-6747-B90A-86FB123060F0}" srcId="{93E6E78D-D4AD-B941-9267-86082DF85977}" destId="{D845C520-1258-B34E-959F-9DD0545A5933}" srcOrd="0" destOrd="0" parTransId="{9FE34433-3E4E-6D4F-8360-CBCD26222D1C}" sibTransId="{56EBD7CA-5F6E-A742-ACDD-05A1C683C9F8}"/>
    <dgm:cxn modelId="{0B31CB49-569C-6D4E-900D-6B0F64CA3F2D}" srcId="{93E6E78D-D4AD-B941-9267-86082DF85977}" destId="{B65A662A-4C5C-F74A-AE03-415CA6391368}" srcOrd="3" destOrd="0" parTransId="{60B8ACC1-09D3-B64E-A173-CEA2F4C94056}" sibTransId="{32639A03-3EEE-434A-B021-C889425265A7}"/>
    <dgm:cxn modelId="{343BD049-DAFC-9A42-A5A5-15A249512941}" type="presOf" srcId="{B65A662A-4C5C-F74A-AE03-415CA6391368}" destId="{D38722A9-FB53-BF4B-81F9-5AB313266D32}" srcOrd="0" destOrd="0" presId="urn:microsoft.com/office/officeart/2005/8/layout/process2"/>
    <dgm:cxn modelId="{E8EA0559-16D3-A04B-B2A1-341B564AFB93}" type="presOf" srcId="{32639A03-3EEE-434A-B021-C889425265A7}" destId="{7A16033E-2DB2-1B4A-A7BF-3D9FF27A6038}" srcOrd="0" destOrd="0" presId="urn:microsoft.com/office/officeart/2005/8/layout/process2"/>
    <dgm:cxn modelId="{01D4575C-57C0-0D4C-84C8-CFB535EFA5CC}" type="presOf" srcId="{CE3681A1-7F83-EB41-AF50-66CB2C962A06}" destId="{0C144299-4D71-3D4E-B386-1046021C1C42}" srcOrd="1" destOrd="0" presId="urn:microsoft.com/office/officeart/2005/8/layout/process2"/>
    <dgm:cxn modelId="{61AD7C6A-1BB7-2141-ACA7-6AF82FBAAC82}" type="presOf" srcId="{BC25606D-4EC0-DC4A-816B-4722532A4591}" destId="{BEF31DC2-5F2F-4C4C-9665-2695624BE7A8}" srcOrd="0" destOrd="0" presId="urn:microsoft.com/office/officeart/2005/8/layout/process2"/>
    <dgm:cxn modelId="{B413D581-301F-404E-AE6A-5E5C4630683E}" type="presOf" srcId="{56EBD7CA-5F6E-A742-ACDD-05A1C683C9F8}" destId="{13015CE7-8137-2448-B080-D82E32F9BAE8}" srcOrd="0" destOrd="0" presId="urn:microsoft.com/office/officeart/2005/8/layout/process2"/>
    <dgm:cxn modelId="{69FDF281-4753-EF4B-84D4-7F701F1D4202}" srcId="{93E6E78D-D4AD-B941-9267-86082DF85977}" destId="{BC25606D-4EC0-DC4A-816B-4722532A4591}" srcOrd="4" destOrd="0" parTransId="{846AB849-103D-0D41-9167-4F868DE481B1}" sibTransId="{412B1D90-7027-464F-840E-D6E00F1CEDB3}"/>
    <dgm:cxn modelId="{6162928A-2E65-0E4F-B6CB-E74501384BFD}" srcId="{93E6E78D-D4AD-B941-9267-86082DF85977}" destId="{96D0F73D-6FAA-1D45-B12B-01852C4B5340}" srcOrd="1" destOrd="0" parTransId="{5B1D25C7-2F13-F64B-995F-BCB34A876ACC}" sibTransId="{97894593-C79A-FE4B-B524-D4B783D85736}"/>
    <dgm:cxn modelId="{A2DCF98E-4952-4C44-B785-0E93A8A82956}" type="presOf" srcId="{56EBD7CA-5F6E-A742-ACDD-05A1C683C9F8}" destId="{F78B06F8-8B0A-AC48-9EF2-C92C5475B8B8}" srcOrd="1" destOrd="0" presId="urn:microsoft.com/office/officeart/2005/8/layout/process2"/>
    <dgm:cxn modelId="{01D74898-EA2F-BA4F-8A90-84DDD289AA81}" type="presOf" srcId="{F7624C77-FE37-9547-9304-F722A71EAC0C}" destId="{B8FA2A01-A27A-BC4D-A3EF-963A5778F273}" srcOrd="0" destOrd="0" presId="urn:microsoft.com/office/officeart/2005/8/layout/process2"/>
    <dgm:cxn modelId="{785BDCA7-E0FA-4D4D-B9F4-F5AF5E5D3D9A}" type="presOf" srcId="{97894593-C79A-FE4B-B524-D4B783D85736}" destId="{9CC93D82-A340-F84F-BE2F-DB0AF57958DB}" srcOrd="1" destOrd="0" presId="urn:microsoft.com/office/officeart/2005/8/layout/process2"/>
    <dgm:cxn modelId="{651FEBC4-A865-4B41-A55A-582118193455}" type="presOf" srcId="{D845C520-1258-B34E-959F-9DD0545A5933}" destId="{FB8DDEA7-2815-6441-A66F-0993E853A5EA}" srcOrd="0" destOrd="0" presId="urn:microsoft.com/office/officeart/2005/8/layout/process2"/>
    <dgm:cxn modelId="{7F50E0D9-4CB9-3F4A-88BA-F5134663F717}" type="presOf" srcId="{97894593-C79A-FE4B-B524-D4B783D85736}" destId="{9119ECB1-A85B-DB47-BBC1-9A1EB5D5F03F}" srcOrd="0" destOrd="0" presId="urn:microsoft.com/office/officeart/2005/8/layout/process2"/>
    <dgm:cxn modelId="{DEBF20DF-23CF-8240-9A83-343A1665BE70}" srcId="{93E6E78D-D4AD-B941-9267-86082DF85977}" destId="{F7624C77-FE37-9547-9304-F722A71EAC0C}" srcOrd="2" destOrd="0" parTransId="{4F483337-85DA-EB4B-8827-51A47F1B7210}" sibTransId="{CE3681A1-7F83-EB41-AF50-66CB2C962A06}"/>
    <dgm:cxn modelId="{58CA7AE5-F0A1-E04D-B709-0CCAA84F659B}" type="presOf" srcId="{96D0F73D-6FAA-1D45-B12B-01852C4B5340}" destId="{1F47D387-68FC-B84E-8D77-F82D666E650D}" srcOrd="0" destOrd="0" presId="urn:microsoft.com/office/officeart/2005/8/layout/process2"/>
    <dgm:cxn modelId="{5BEA99A1-45D7-2741-833F-DFB8E8B3381E}" type="presParOf" srcId="{2E42B7D6-3520-7446-91D8-33CD0949EFD8}" destId="{FB8DDEA7-2815-6441-A66F-0993E853A5EA}" srcOrd="0" destOrd="0" presId="urn:microsoft.com/office/officeart/2005/8/layout/process2"/>
    <dgm:cxn modelId="{6A9423D7-4FD4-EF40-92FB-A821B156AA99}" type="presParOf" srcId="{2E42B7D6-3520-7446-91D8-33CD0949EFD8}" destId="{13015CE7-8137-2448-B080-D82E32F9BAE8}" srcOrd="1" destOrd="0" presId="urn:microsoft.com/office/officeart/2005/8/layout/process2"/>
    <dgm:cxn modelId="{E6B2972E-2256-7742-8B00-4494A9F1F54E}" type="presParOf" srcId="{13015CE7-8137-2448-B080-D82E32F9BAE8}" destId="{F78B06F8-8B0A-AC48-9EF2-C92C5475B8B8}" srcOrd="0" destOrd="0" presId="urn:microsoft.com/office/officeart/2005/8/layout/process2"/>
    <dgm:cxn modelId="{924723F0-2C02-3547-830A-903E3014DE2B}" type="presParOf" srcId="{2E42B7D6-3520-7446-91D8-33CD0949EFD8}" destId="{1F47D387-68FC-B84E-8D77-F82D666E650D}" srcOrd="2" destOrd="0" presId="urn:microsoft.com/office/officeart/2005/8/layout/process2"/>
    <dgm:cxn modelId="{4E8FA66B-96B8-1546-83DC-E0BA76362090}" type="presParOf" srcId="{2E42B7D6-3520-7446-91D8-33CD0949EFD8}" destId="{9119ECB1-A85B-DB47-BBC1-9A1EB5D5F03F}" srcOrd="3" destOrd="0" presId="urn:microsoft.com/office/officeart/2005/8/layout/process2"/>
    <dgm:cxn modelId="{D17197FC-57C5-7B4F-8D65-2CD5333F5257}" type="presParOf" srcId="{9119ECB1-A85B-DB47-BBC1-9A1EB5D5F03F}" destId="{9CC93D82-A340-F84F-BE2F-DB0AF57958DB}" srcOrd="0" destOrd="0" presId="urn:microsoft.com/office/officeart/2005/8/layout/process2"/>
    <dgm:cxn modelId="{435221D0-0986-6E4A-A71D-AC34048CEF95}" type="presParOf" srcId="{2E42B7D6-3520-7446-91D8-33CD0949EFD8}" destId="{B8FA2A01-A27A-BC4D-A3EF-963A5778F273}" srcOrd="4" destOrd="0" presId="urn:microsoft.com/office/officeart/2005/8/layout/process2"/>
    <dgm:cxn modelId="{2EEC52E3-B915-DD44-B390-ED63D86BF06C}" type="presParOf" srcId="{2E42B7D6-3520-7446-91D8-33CD0949EFD8}" destId="{7BC2DFAD-7F23-B74E-9B0F-F16C4BE0ABA4}" srcOrd="5" destOrd="0" presId="urn:microsoft.com/office/officeart/2005/8/layout/process2"/>
    <dgm:cxn modelId="{35FAF890-7C14-3041-930C-50D53EBEAB04}" type="presParOf" srcId="{7BC2DFAD-7F23-B74E-9B0F-F16C4BE0ABA4}" destId="{0C144299-4D71-3D4E-B386-1046021C1C42}" srcOrd="0" destOrd="0" presId="urn:microsoft.com/office/officeart/2005/8/layout/process2"/>
    <dgm:cxn modelId="{736DBCA6-F3E0-8F42-AFE6-2C8D4F363120}" type="presParOf" srcId="{2E42B7D6-3520-7446-91D8-33CD0949EFD8}" destId="{D38722A9-FB53-BF4B-81F9-5AB313266D32}" srcOrd="6" destOrd="0" presId="urn:microsoft.com/office/officeart/2005/8/layout/process2"/>
    <dgm:cxn modelId="{2F138CD1-575B-054E-ABD0-F78ACF15057F}" type="presParOf" srcId="{2E42B7D6-3520-7446-91D8-33CD0949EFD8}" destId="{7A16033E-2DB2-1B4A-A7BF-3D9FF27A6038}" srcOrd="7" destOrd="0" presId="urn:microsoft.com/office/officeart/2005/8/layout/process2"/>
    <dgm:cxn modelId="{B727E87C-86FA-784E-B24E-D0BD90D0FAAB}" type="presParOf" srcId="{7A16033E-2DB2-1B4A-A7BF-3D9FF27A6038}" destId="{99A61DAF-D79B-374D-B08C-B012F4F79E44}" srcOrd="0" destOrd="0" presId="urn:microsoft.com/office/officeart/2005/8/layout/process2"/>
    <dgm:cxn modelId="{64F4B342-75D0-0541-BE6E-EA498B87C119}" type="presParOf" srcId="{2E42B7D6-3520-7446-91D8-33CD0949EFD8}" destId="{BEF31DC2-5F2F-4C4C-9665-2695624BE7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DDEA7-2815-6441-A66F-0993E853A5EA}">
      <dsp:nvSpPr>
        <dsp:cNvPr id="0" name=""/>
        <dsp:cNvSpPr/>
      </dsp:nvSpPr>
      <dsp:spPr>
        <a:xfrm>
          <a:off x="2654625" y="661"/>
          <a:ext cx="2818748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Text</a:t>
          </a:r>
        </a:p>
      </dsp:txBody>
      <dsp:txXfrm>
        <a:off x="2677292" y="23328"/>
        <a:ext cx="2773414" cy="728572"/>
      </dsp:txXfrm>
    </dsp:sp>
    <dsp:sp modelId="{13015CE7-8137-2448-B080-D82E32F9BAE8}">
      <dsp:nvSpPr>
        <dsp:cNvPr id="0" name=""/>
        <dsp:cNvSpPr/>
      </dsp:nvSpPr>
      <dsp:spPr>
        <a:xfrm rot="5400000">
          <a:off x="3918892" y="793915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59522" y="822936"/>
        <a:ext cx="208955" cy="203150"/>
      </dsp:txXfrm>
    </dsp:sp>
    <dsp:sp modelId="{1F47D387-68FC-B84E-8D77-F82D666E650D}">
      <dsp:nvSpPr>
        <dsp:cNvPr id="0" name=""/>
        <dsp:cNvSpPr/>
      </dsp:nvSpPr>
      <dsp:spPr>
        <a:xfrm>
          <a:off x="2654625" y="1161520"/>
          <a:ext cx="2818748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Annotate with scispaCy</a:t>
          </a:r>
        </a:p>
      </dsp:txBody>
      <dsp:txXfrm>
        <a:off x="2677292" y="1184187"/>
        <a:ext cx="2773414" cy="728572"/>
      </dsp:txXfrm>
    </dsp:sp>
    <dsp:sp modelId="{9119ECB1-A85B-DB47-BBC1-9A1EB5D5F03F}">
      <dsp:nvSpPr>
        <dsp:cNvPr id="0" name=""/>
        <dsp:cNvSpPr/>
      </dsp:nvSpPr>
      <dsp:spPr>
        <a:xfrm rot="5400000">
          <a:off x="3918892" y="1954774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59522" y="1983795"/>
        <a:ext cx="208955" cy="203150"/>
      </dsp:txXfrm>
    </dsp:sp>
    <dsp:sp modelId="{B8FA2A01-A27A-BC4D-A3EF-963A5778F273}">
      <dsp:nvSpPr>
        <dsp:cNvPr id="0" name=""/>
        <dsp:cNvSpPr/>
      </dsp:nvSpPr>
      <dsp:spPr>
        <a:xfrm>
          <a:off x="2654625" y="2322380"/>
          <a:ext cx="2818748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Fine-Tune DistilBART / T5</a:t>
          </a:r>
        </a:p>
      </dsp:txBody>
      <dsp:txXfrm>
        <a:off x="2677292" y="2345047"/>
        <a:ext cx="2773414" cy="728572"/>
      </dsp:txXfrm>
    </dsp:sp>
    <dsp:sp modelId="{7BC2DFAD-7F23-B74E-9B0F-F16C4BE0ABA4}">
      <dsp:nvSpPr>
        <dsp:cNvPr id="0" name=""/>
        <dsp:cNvSpPr/>
      </dsp:nvSpPr>
      <dsp:spPr>
        <a:xfrm rot="5400000">
          <a:off x="3918892" y="3115634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59522" y="3144655"/>
        <a:ext cx="208955" cy="203150"/>
      </dsp:txXfrm>
    </dsp:sp>
    <dsp:sp modelId="{D38722A9-FB53-BF4B-81F9-5AB313266D32}">
      <dsp:nvSpPr>
        <dsp:cNvPr id="0" name=""/>
        <dsp:cNvSpPr/>
      </dsp:nvSpPr>
      <dsp:spPr>
        <a:xfrm>
          <a:off x="2654625" y="3483239"/>
          <a:ext cx="2818748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SOAP Summarizations</a:t>
          </a:r>
        </a:p>
      </dsp:txBody>
      <dsp:txXfrm>
        <a:off x="2677292" y="3505906"/>
        <a:ext cx="2773414" cy="728572"/>
      </dsp:txXfrm>
    </dsp:sp>
    <dsp:sp modelId="{7A16033E-2DB2-1B4A-A7BF-3D9FF27A6038}">
      <dsp:nvSpPr>
        <dsp:cNvPr id="0" name=""/>
        <dsp:cNvSpPr/>
      </dsp:nvSpPr>
      <dsp:spPr>
        <a:xfrm rot="5400000">
          <a:off x="3918892" y="4276493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59522" y="4305514"/>
        <a:ext cx="208955" cy="203150"/>
      </dsp:txXfrm>
    </dsp:sp>
    <dsp:sp modelId="{BEF31DC2-5F2F-4C4C-9665-2695624BE7A8}">
      <dsp:nvSpPr>
        <dsp:cNvPr id="0" name=""/>
        <dsp:cNvSpPr/>
      </dsp:nvSpPr>
      <dsp:spPr>
        <a:xfrm>
          <a:off x="2654625" y="4644099"/>
          <a:ext cx="2818748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w/ ROUGE, BLEU, BERTScore, Human)</a:t>
          </a:r>
        </a:p>
      </dsp:txBody>
      <dsp:txXfrm>
        <a:off x="2677292" y="4666766"/>
        <a:ext cx="2773414" cy="728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DDEA7-2815-6441-A66F-0993E853A5EA}">
      <dsp:nvSpPr>
        <dsp:cNvPr id="0" name=""/>
        <dsp:cNvSpPr/>
      </dsp:nvSpPr>
      <dsp:spPr>
        <a:xfrm>
          <a:off x="2654625" y="661"/>
          <a:ext cx="2818748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Text</a:t>
          </a:r>
        </a:p>
      </dsp:txBody>
      <dsp:txXfrm>
        <a:off x="2677292" y="23328"/>
        <a:ext cx="2773414" cy="728572"/>
      </dsp:txXfrm>
    </dsp:sp>
    <dsp:sp modelId="{13015CE7-8137-2448-B080-D82E32F9BAE8}">
      <dsp:nvSpPr>
        <dsp:cNvPr id="0" name=""/>
        <dsp:cNvSpPr/>
      </dsp:nvSpPr>
      <dsp:spPr>
        <a:xfrm rot="5400000">
          <a:off x="3918892" y="793915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59522" y="822936"/>
        <a:ext cx="208955" cy="203150"/>
      </dsp:txXfrm>
    </dsp:sp>
    <dsp:sp modelId="{1F47D387-68FC-B84E-8D77-F82D666E650D}">
      <dsp:nvSpPr>
        <dsp:cNvPr id="0" name=""/>
        <dsp:cNvSpPr/>
      </dsp:nvSpPr>
      <dsp:spPr>
        <a:xfrm>
          <a:off x="2654625" y="1161520"/>
          <a:ext cx="2818748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Annotate with scispaCy</a:t>
          </a:r>
        </a:p>
      </dsp:txBody>
      <dsp:txXfrm>
        <a:off x="2677292" y="1184187"/>
        <a:ext cx="2773414" cy="728572"/>
      </dsp:txXfrm>
    </dsp:sp>
    <dsp:sp modelId="{9119ECB1-A85B-DB47-BBC1-9A1EB5D5F03F}">
      <dsp:nvSpPr>
        <dsp:cNvPr id="0" name=""/>
        <dsp:cNvSpPr/>
      </dsp:nvSpPr>
      <dsp:spPr>
        <a:xfrm rot="5400000">
          <a:off x="3918892" y="1954774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59522" y="1983795"/>
        <a:ext cx="208955" cy="203150"/>
      </dsp:txXfrm>
    </dsp:sp>
    <dsp:sp modelId="{B8FA2A01-A27A-BC4D-A3EF-963A5778F273}">
      <dsp:nvSpPr>
        <dsp:cNvPr id="0" name=""/>
        <dsp:cNvSpPr/>
      </dsp:nvSpPr>
      <dsp:spPr>
        <a:xfrm>
          <a:off x="2654625" y="2322380"/>
          <a:ext cx="2818748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Fine-Tune DistilBART / T5</a:t>
          </a:r>
        </a:p>
      </dsp:txBody>
      <dsp:txXfrm>
        <a:off x="2677292" y="2345047"/>
        <a:ext cx="2773414" cy="728572"/>
      </dsp:txXfrm>
    </dsp:sp>
    <dsp:sp modelId="{7BC2DFAD-7F23-B74E-9B0F-F16C4BE0ABA4}">
      <dsp:nvSpPr>
        <dsp:cNvPr id="0" name=""/>
        <dsp:cNvSpPr/>
      </dsp:nvSpPr>
      <dsp:spPr>
        <a:xfrm rot="5400000">
          <a:off x="3918892" y="3115634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59522" y="3144655"/>
        <a:ext cx="208955" cy="203150"/>
      </dsp:txXfrm>
    </dsp:sp>
    <dsp:sp modelId="{D38722A9-FB53-BF4B-81F9-5AB313266D32}">
      <dsp:nvSpPr>
        <dsp:cNvPr id="0" name=""/>
        <dsp:cNvSpPr/>
      </dsp:nvSpPr>
      <dsp:spPr>
        <a:xfrm>
          <a:off x="2654625" y="3483239"/>
          <a:ext cx="2818748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SOAP Summarizations</a:t>
          </a:r>
        </a:p>
      </dsp:txBody>
      <dsp:txXfrm>
        <a:off x="2677292" y="3505906"/>
        <a:ext cx="2773414" cy="728572"/>
      </dsp:txXfrm>
    </dsp:sp>
    <dsp:sp modelId="{7A16033E-2DB2-1B4A-A7BF-3D9FF27A6038}">
      <dsp:nvSpPr>
        <dsp:cNvPr id="0" name=""/>
        <dsp:cNvSpPr/>
      </dsp:nvSpPr>
      <dsp:spPr>
        <a:xfrm rot="5400000">
          <a:off x="3918892" y="4276493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59522" y="4305514"/>
        <a:ext cx="208955" cy="203150"/>
      </dsp:txXfrm>
    </dsp:sp>
    <dsp:sp modelId="{BEF31DC2-5F2F-4C4C-9665-2695624BE7A8}">
      <dsp:nvSpPr>
        <dsp:cNvPr id="0" name=""/>
        <dsp:cNvSpPr/>
      </dsp:nvSpPr>
      <dsp:spPr>
        <a:xfrm>
          <a:off x="2654625" y="4644099"/>
          <a:ext cx="2818748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w/ ROUGE, BLEU, BERTScore, Human)</a:t>
          </a:r>
        </a:p>
      </dsp:txBody>
      <dsp:txXfrm>
        <a:off x="2677292" y="4666766"/>
        <a:ext cx="2773414" cy="728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9490-5636-8C09-B21A-A1FA7C565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371C0-7D88-073E-2D1F-261B9FA23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F6FD-7181-047E-B558-5CF525CC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FF9-9E1B-E947-9F1C-FB51F6D694F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DB005-7905-8038-23DC-69C68094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0208-E045-504E-2F45-E69D22E3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BACF-754E-6542-BA45-27E5DB5F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6D4B-2773-3D10-5E48-4F58D136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6261E-10E7-6FFF-5635-7FB585ACA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0085-B8D4-C14C-BE89-AFDB08E9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FF9-9E1B-E947-9F1C-FB51F6D694F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ED78-3F06-7D23-2F70-EA80AF9C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57BBE-C92F-F763-8F2D-6B803846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BACF-754E-6542-BA45-27E5DB5F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9E6EF-CD35-A3B3-796C-681B6222F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D6E67-C879-D7D4-3D20-FD38B26C3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57B55-8211-4074-869B-A47D9C95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FF9-9E1B-E947-9F1C-FB51F6D694F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DFBC-F58F-9F37-08FE-0522BBD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0EF99-AE72-EF06-88CE-7B02B9A9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BACF-754E-6542-BA45-27E5DB5F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5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1012-8A85-B35A-B053-E821E934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793A-0CCC-8A9F-912C-9173D14B6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298A-26D1-1248-F334-53A039B0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FF9-9E1B-E947-9F1C-FB51F6D694F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70B6-B0E4-C0BF-C8C0-97101AF0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A409D-1011-253A-7EB0-267F2DCE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BACF-754E-6542-BA45-27E5DB5F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273F-281C-0529-10B7-C46EF613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0FCF2-E4C1-BCA6-618A-572AAD831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50EC-CE06-BC05-107B-D6F0BB6D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FF9-9E1B-E947-9F1C-FB51F6D694F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15217-BCD3-9D26-E549-C87B7DC7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00E5-AAE7-0D54-A45B-558600FD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BACF-754E-6542-BA45-27E5DB5F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0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6E2C-FE25-A7A2-75F8-C21660CE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4BD3-9A77-E7CE-4CB4-6EAFCDBFE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46B92-ECE9-BEA8-2E7B-62B870685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16B8F-959A-A3EB-A068-2685C512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FF9-9E1B-E947-9F1C-FB51F6D694F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83D24-DBDF-F34F-5B5B-6706D430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7A54E-2DAD-FC3E-8824-7492DB4F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BACF-754E-6542-BA45-27E5DB5F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7695-8BFB-70BB-1D6C-4A205EA2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1017-5639-3731-926C-B19A9A858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B085-8163-FA02-5851-0320C1E65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0C9A7-29C4-BCE4-66E0-C991B6BFD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A1E17-405D-CD24-E123-0B7B72648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FCADD-C434-1BA0-EE2C-70EF2B85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FF9-9E1B-E947-9F1C-FB51F6D694F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CBADE-5230-ED98-5647-836ED90C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C9CEA-046E-65E0-81B5-7D83E1B1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BACF-754E-6542-BA45-27E5DB5F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7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5DF1-F1E6-903E-C9BB-D0A6C732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80000-1B82-9821-938D-D1988B79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FF9-9E1B-E947-9F1C-FB51F6D694F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440E7-E70C-8D43-0D85-9963374B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7D9A2-6765-1A78-35BE-73691FB9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BACF-754E-6542-BA45-27E5DB5F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449B5-3CE6-5F3C-09AD-CD392CDE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FF9-9E1B-E947-9F1C-FB51F6D694F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B40AD-E96A-9DDF-C22D-B8A7A698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E44D8-A565-736D-8E6A-408722D9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BACF-754E-6542-BA45-27E5DB5F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8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A3D1-FC6B-659A-DC8B-DC0CB273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94D0-DB57-DECE-6AA3-99217E21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A519F-89F4-8CB0-CA94-125C833FF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803FB-BA9D-02B2-2EC3-659507C3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FF9-9E1B-E947-9F1C-FB51F6D694F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D9C5A-F500-14FE-5951-53BB63CF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D692-A882-79E5-73DC-0424DCD7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BACF-754E-6542-BA45-27E5DB5F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0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A8E4-76C7-FAEE-BFA7-D7D360BA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C435B-3EA1-0E43-8B90-51B7BE791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379D2-066F-585D-9D4B-AA0E5195C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DEAEE-AFDF-8041-F812-B0C76F35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FF9-9E1B-E947-9F1C-FB51F6D694F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0F898-3A27-3DCE-5DF5-1AEBBC99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A3530-822B-A91F-D0B5-AC3B0C9D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BACF-754E-6542-BA45-27E5DB5F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98810-29B4-D1E7-048F-4FBCD260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4BD9F-517A-4AEA-90C1-22711EEA0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5A221-8F0D-3993-C192-EF4F30D8D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8DFF9-9E1B-E947-9F1C-FB51F6D694F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883E9-D213-EDB8-102E-55D3E08A7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47ED-3B68-C25C-F7FF-19376E27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B7BACF-754E-6542-BA45-27E5DB5F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0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2689B-E37C-AB68-FAEF-98046F6C319A}"/>
              </a:ext>
            </a:extLst>
          </p:cNvPr>
          <p:cNvSpPr txBox="1"/>
          <p:nvPr/>
        </p:nvSpPr>
        <p:spPr>
          <a:xfrm>
            <a:off x="794974" y="182893"/>
            <a:ext cx="1399582" cy="23083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Input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4F674-7639-88C7-E556-E331EED09870}"/>
              </a:ext>
            </a:extLst>
          </p:cNvPr>
          <p:cNvSpPr txBox="1"/>
          <p:nvPr/>
        </p:nvSpPr>
        <p:spPr>
          <a:xfrm>
            <a:off x="794974" y="684675"/>
            <a:ext cx="1399583" cy="23083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Annotate with scispaCy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D9638-23D6-4596-10CF-49B5F89AD2AE}"/>
              </a:ext>
            </a:extLst>
          </p:cNvPr>
          <p:cNvSpPr txBox="1"/>
          <p:nvPr/>
        </p:nvSpPr>
        <p:spPr>
          <a:xfrm>
            <a:off x="2433435" y="484648"/>
            <a:ext cx="808499" cy="230832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SOAP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798F8-4D75-5822-7806-C1C29A5BC0F5}"/>
              </a:ext>
            </a:extLst>
          </p:cNvPr>
          <p:cNvSpPr txBox="1"/>
          <p:nvPr/>
        </p:nvSpPr>
        <p:spPr>
          <a:xfrm>
            <a:off x="2433435" y="1192131"/>
            <a:ext cx="1052339" cy="369332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Sliding Window Chunking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6890E-C55E-8016-3170-DC1C6E373E5E}"/>
              </a:ext>
            </a:extLst>
          </p:cNvPr>
          <p:cNvSpPr txBox="1"/>
          <p:nvPr/>
        </p:nvSpPr>
        <p:spPr>
          <a:xfrm>
            <a:off x="783555" y="1260999"/>
            <a:ext cx="1399584" cy="23083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Fine-Tune DistilBART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10E76-2017-9C78-35A1-F53916816B08}"/>
              </a:ext>
            </a:extLst>
          </p:cNvPr>
          <p:cNvSpPr txBox="1"/>
          <p:nvPr/>
        </p:nvSpPr>
        <p:spPr>
          <a:xfrm>
            <a:off x="783555" y="1638818"/>
            <a:ext cx="1399585" cy="36933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Generate Summarizations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569810-4BC1-FB32-F46E-5592E5218D57}"/>
              </a:ext>
            </a:extLst>
          </p:cNvPr>
          <p:cNvSpPr txBox="1"/>
          <p:nvPr/>
        </p:nvSpPr>
        <p:spPr>
          <a:xfrm>
            <a:off x="7646881" y="6399671"/>
            <a:ext cx="31287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4B707-CC51-0BAF-9711-88EE55EB4DA9}"/>
              </a:ext>
            </a:extLst>
          </p:cNvPr>
          <p:cNvSpPr txBox="1"/>
          <p:nvPr/>
        </p:nvSpPr>
        <p:spPr>
          <a:xfrm>
            <a:off x="783555" y="2299975"/>
            <a:ext cx="2054130" cy="41549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Evaluate</a:t>
            </a:r>
            <a:br>
              <a:rPr lang="en-US" sz="1050" dirty="0"/>
            </a:br>
            <a:r>
              <a:rPr lang="en-US" sz="1050" dirty="0"/>
              <a:t>(</a:t>
            </a:r>
            <a:r>
              <a:rPr lang="en-US" sz="900" dirty="0"/>
              <a:t>ROUGE, BERTScore, BLEU, Human</a:t>
            </a:r>
            <a:r>
              <a:rPr lang="en-US" sz="1050" dirty="0"/>
              <a:t>)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91905AE8-5B37-6D19-21D6-C806D4E1A99E}"/>
              </a:ext>
            </a:extLst>
          </p:cNvPr>
          <p:cNvSpPr/>
          <p:nvPr/>
        </p:nvSpPr>
        <p:spPr>
          <a:xfrm flipH="1">
            <a:off x="1460489" y="446667"/>
            <a:ext cx="45719" cy="2168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62510A11-97E0-96E1-0245-7D298EE8E797}"/>
              </a:ext>
            </a:extLst>
          </p:cNvPr>
          <p:cNvSpPr/>
          <p:nvPr/>
        </p:nvSpPr>
        <p:spPr>
          <a:xfrm rot="5400000">
            <a:off x="2503698" y="508098"/>
            <a:ext cx="45719" cy="616145"/>
          </a:xfrm>
          <a:prstGeom prst="downArrow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CE12BBE-AD9F-741D-928E-FD63E7915810}"/>
              </a:ext>
            </a:extLst>
          </p:cNvPr>
          <p:cNvSpPr/>
          <p:nvPr/>
        </p:nvSpPr>
        <p:spPr>
          <a:xfrm rot="5400000">
            <a:off x="2217229" y="428437"/>
            <a:ext cx="45719" cy="1189083"/>
          </a:xfrm>
          <a:prstGeom prst="downArrow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E517520-66D7-3DDF-BE12-11529ADA98B3}"/>
              </a:ext>
            </a:extLst>
          </p:cNvPr>
          <p:cNvSpPr/>
          <p:nvPr/>
        </p:nvSpPr>
        <p:spPr>
          <a:xfrm>
            <a:off x="5279136" y="1141875"/>
            <a:ext cx="45719" cy="152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23650DCF-A6DA-C11B-98E9-8445FF0C4B37}"/>
              </a:ext>
            </a:extLst>
          </p:cNvPr>
          <p:cNvSpPr/>
          <p:nvPr/>
        </p:nvSpPr>
        <p:spPr>
          <a:xfrm>
            <a:off x="5431536" y="1294275"/>
            <a:ext cx="48768" cy="5027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09196EA-7E9D-4B41-3661-FEE0892CDA20}"/>
              </a:ext>
            </a:extLst>
          </p:cNvPr>
          <p:cNvSpPr/>
          <p:nvPr/>
        </p:nvSpPr>
        <p:spPr>
          <a:xfrm>
            <a:off x="5583936" y="1446675"/>
            <a:ext cx="48768" cy="5027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D5AA81C8-FD66-3357-5308-6344E469EA9D}"/>
              </a:ext>
            </a:extLst>
          </p:cNvPr>
          <p:cNvSpPr/>
          <p:nvPr/>
        </p:nvSpPr>
        <p:spPr>
          <a:xfrm>
            <a:off x="5736336" y="1599075"/>
            <a:ext cx="48768" cy="5027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FF7F96E8-D0CF-8F56-0590-790FCFA20DC3}"/>
              </a:ext>
            </a:extLst>
          </p:cNvPr>
          <p:cNvSpPr/>
          <p:nvPr/>
        </p:nvSpPr>
        <p:spPr>
          <a:xfrm flipH="1">
            <a:off x="1461949" y="932788"/>
            <a:ext cx="50901" cy="2858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A3A5937A-A2A6-0B21-DD95-FDDF61C3ACE5}"/>
              </a:ext>
            </a:extLst>
          </p:cNvPr>
          <p:cNvSpPr/>
          <p:nvPr/>
        </p:nvSpPr>
        <p:spPr>
          <a:xfrm flipH="1">
            <a:off x="1460489" y="1520003"/>
            <a:ext cx="64254" cy="1019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6413B50B-3145-1878-C731-2753810CFDE6}"/>
              </a:ext>
            </a:extLst>
          </p:cNvPr>
          <p:cNvSpPr/>
          <p:nvPr/>
        </p:nvSpPr>
        <p:spPr>
          <a:xfrm flipH="1">
            <a:off x="1488465" y="2036056"/>
            <a:ext cx="48769" cy="2381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7549ED-C543-486A-94CB-C01601D18F90}"/>
              </a:ext>
            </a:extLst>
          </p:cNvPr>
          <p:cNvCxnSpPr>
            <a:cxnSpLocks/>
          </p:cNvCxnSpPr>
          <p:nvPr/>
        </p:nvCxnSpPr>
        <p:spPr>
          <a:xfrm>
            <a:off x="2834631" y="715480"/>
            <a:ext cx="0" cy="121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65FF56-B16F-1DDF-554B-2A97448D2FDA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2834630" y="1022979"/>
            <a:ext cx="0" cy="164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EA890DDF-B148-3198-6EBE-5A2364704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9403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32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5E059D-2B49-03DB-E643-AE19E45C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7477" y="1322870"/>
            <a:ext cx="16113337" cy="22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7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AEDC5EA-E870-32B1-D243-7BE1838DA5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2491"/>
              </p:ext>
            </p:extLst>
          </p:nvPr>
        </p:nvGraphicFramePr>
        <p:xfrm>
          <a:off x="-60036" y="8928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F17F2-ECB6-88F3-1C2A-72DBD8068C36}"/>
              </a:ext>
            </a:extLst>
          </p:cNvPr>
          <p:cNvSpPr/>
          <p:nvPr/>
        </p:nvSpPr>
        <p:spPr>
          <a:xfrm>
            <a:off x="5663869" y="756482"/>
            <a:ext cx="1925782" cy="58881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Introduce SOAP Rules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4399B9-8D2E-4A60-9061-ADA257E107D8}"/>
              </a:ext>
            </a:extLst>
          </p:cNvPr>
          <p:cNvSpPr/>
          <p:nvPr/>
        </p:nvSpPr>
        <p:spPr>
          <a:xfrm>
            <a:off x="5918362" y="1911529"/>
            <a:ext cx="1925782" cy="5888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Apply Window Chunking Function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80248CD7-B6DF-2C9F-1804-2700E3504B22}"/>
              </a:ext>
            </a:extLst>
          </p:cNvPr>
          <p:cNvCxnSpPr>
            <a:cxnSpLocks/>
          </p:cNvCxnSpPr>
          <p:nvPr/>
        </p:nvCxnSpPr>
        <p:spPr>
          <a:xfrm rot="5400000">
            <a:off x="5818101" y="1031731"/>
            <a:ext cx="389543" cy="1060529"/>
          </a:xfrm>
          <a:prstGeom prst="bentConnector2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19BF4F7-BD67-713C-1D91-FAB0257DA602}"/>
              </a:ext>
            </a:extLst>
          </p:cNvPr>
          <p:cNvCxnSpPr>
            <a:cxnSpLocks/>
          </p:cNvCxnSpPr>
          <p:nvPr/>
        </p:nvCxnSpPr>
        <p:spPr>
          <a:xfrm rot="10800000">
            <a:off x="4288971" y="2205938"/>
            <a:ext cx="1629392" cy="5853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80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Belarmino</dc:creator>
  <cp:lastModifiedBy>Scott Belarmino</cp:lastModifiedBy>
  <cp:revision>1</cp:revision>
  <dcterms:created xsi:type="dcterms:W3CDTF">2024-12-05T22:57:33Z</dcterms:created>
  <dcterms:modified xsi:type="dcterms:W3CDTF">2024-12-08T02:57:06Z</dcterms:modified>
</cp:coreProperties>
</file>