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213e2b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213e2b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213e2b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213e2b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213e2b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213e2b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213e2b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213e2b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213e2bc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2213e2bc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213e2bc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213e2b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213e2bc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213e2bc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213e2bc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213e2bc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belidhe07/DigiRegistar/blob/main/README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96125" y="2014550"/>
            <a:ext cx="34614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DigiRegistar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96125" y="3125800"/>
            <a:ext cx="45474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Digitialize Registration Process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71475" y="271475"/>
            <a:ext cx="8015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highlight>
                  <a:srgbClr val="FF0000"/>
                </a:highlight>
                <a:latin typeface="Proxima Nova"/>
                <a:ea typeface="Proxima Nova"/>
                <a:cs typeface="Proxima Nova"/>
                <a:sym typeface="Proxima Nova"/>
              </a:rPr>
              <a:t>Hack In The North - Hackathon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11700" y="200050"/>
            <a:ext cx="8520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11700" y="789250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Theme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Project Idea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Who is benefited?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High level Architecture Flow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Infrastructure Details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Features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Assumptions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Demo link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- </a:t>
            </a:r>
            <a:r>
              <a:rPr b="1" i="1" lang="en"/>
              <a:t>GO CONTACTLESS!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11700" y="1171575"/>
            <a:ext cx="85206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Develop a project that should give contactless alternatives to some of the work that gets done in public sector/government institutions or any public agency which would otherwise have required direct human interaction.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Build an application to 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digitize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 registration process with respect to Land , Sale Deeds , Marriage &amp; other respective records at one place so that there would be no need of in person visit where in we have to wait for long time at the respective 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registrar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 office to complete the necessary registration process.</a:t>
            </a:r>
            <a:endParaRPr sz="1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Note : Please refer to </a:t>
            </a: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https://github.com/sbelidhe07/DigiRegistar/blob/main/README.md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 for more details</a:t>
            </a:r>
            <a:endParaRPr sz="19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30725"/>
            <a:ext cx="8520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Who is benefited?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38150"/>
            <a:ext cx="8520600" cy="4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who are benefited with this application are stated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Common Man </a:t>
            </a:r>
            <a:r>
              <a:rPr lang="en"/>
              <a:t>→ He can complete all the registration process from home without any issues/concerns in his own native language quickly and get acknowledgements for the same to his </a:t>
            </a:r>
            <a:r>
              <a:rPr lang="en"/>
              <a:t>email id</a:t>
            </a:r>
            <a:r>
              <a:rPr lang="en"/>
              <a:t> or receive SMS for the same as well in his own native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Registrar </a:t>
            </a:r>
            <a:r>
              <a:rPr lang="en"/>
              <a:t>→ He can perform </a:t>
            </a:r>
            <a:r>
              <a:rPr lang="en"/>
              <a:t>hassle</a:t>
            </a:r>
            <a:r>
              <a:rPr lang="en"/>
              <a:t> free non-error prone approval process from home and use his </a:t>
            </a:r>
            <a:r>
              <a:rPr lang="en"/>
              <a:t>digital</a:t>
            </a:r>
            <a:r>
              <a:rPr lang="en"/>
              <a:t> signature effectively. </a:t>
            </a:r>
            <a:r>
              <a:rPr lang="en"/>
              <a:t>It will make the registration process smooth with zero errors without any burden on the registrar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Government </a:t>
            </a:r>
            <a:r>
              <a:rPr lang="en"/>
              <a:t>→ All the info is stored in digital format due to which </a:t>
            </a:r>
            <a:r>
              <a:rPr lang="en"/>
              <a:t>maintenance of records in physical form will come down</a:t>
            </a:r>
            <a:r>
              <a:rPr lang="en"/>
              <a:t> drastically. Also there would be no need of setting up registrar offices if this application works 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Architecture Flow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85750" y="496950"/>
            <a:ext cx="87939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11725" y="1495375"/>
            <a:ext cx="617004" cy="44760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360175" y="1406413"/>
            <a:ext cx="1045494" cy="44771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Approval 1 dashboard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7854402" y="3564200"/>
            <a:ext cx="104549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Registrar dashboard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266250" y="1642700"/>
            <a:ext cx="4971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128725" y="1230150"/>
            <a:ext cx="930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Submit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900875" y="1495350"/>
            <a:ext cx="1197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 in digital form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692150" y="2911450"/>
            <a:ext cx="1722600" cy="3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Acknowledgement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910100" y="2198462"/>
            <a:ext cx="19431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Sent as SMS or to Mail or both as configured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850350" y="2080550"/>
            <a:ext cx="157200" cy="69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14400" y="2143125"/>
            <a:ext cx="157200" cy="921000"/>
          </a:xfrm>
          <a:prstGeom prst="upArrow">
            <a:avLst>
              <a:gd fmla="val 378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885850" y="3053650"/>
            <a:ext cx="18063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4623825" y="1795650"/>
            <a:ext cx="33900" cy="18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727400" y="3641000"/>
            <a:ext cx="39360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/>
          <p:nvPr/>
        </p:nvSpPr>
        <p:spPr>
          <a:xfrm>
            <a:off x="628750" y="2129100"/>
            <a:ext cx="157200" cy="1485900"/>
          </a:xfrm>
          <a:prstGeom prst="up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785950" y="3199875"/>
            <a:ext cx="3356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Sent back to user if any errors with link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512475" y="1550700"/>
            <a:ext cx="4971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091063" y="1424813"/>
            <a:ext cx="1045494" cy="44771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Approval 2 dashboard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218050" y="1550700"/>
            <a:ext cx="4971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796638" y="1424238"/>
            <a:ext cx="1045494" cy="44771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Approval 3 dashboard</a:t>
            </a:r>
            <a:endParaRPr/>
          </a:p>
        </p:txBody>
      </p:sp>
      <p:cxnSp>
        <p:nvCxnSpPr>
          <p:cNvPr id="111" name="Google Shape;111;p18"/>
          <p:cNvCxnSpPr/>
          <p:nvPr/>
        </p:nvCxnSpPr>
        <p:spPr>
          <a:xfrm rot="10800000">
            <a:off x="6434000" y="1795700"/>
            <a:ext cx="23400" cy="10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4886288" y="2867850"/>
            <a:ext cx="15717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4800575" y="1966700"/>
            <a:ext cx="157200" cy="921000"/>
          </a:xfrm>
          <a:prstGeom prst="upArrow">
            <a:avLst>
              <a:gd fmla="val 378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886300" y="2080550"/>
            <a:ext cx="1571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Sent back if any missed out stuff is noticed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 rot="10800000">
            <a:off x="7933625" y="1810100"/>
            <a:ext cx="23400" cy="10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 flipH="1" rot="10800000">
            <a:off x="6696425" y="2869650"/>
            <a:ext cx="1237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/>
          <p:nvPr/>
        </p:nvSpPr>
        <p:spPr>
          <a:xfrm>
            <a:off x="6634850" y="1966700"/>
            <a:ext cx="157200" cy="921000"/>
          </a:xfrm>
          <a:prstGeom prst="upArrow">
            <a:avLst>
              <a:gd fmla="val 378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6795025" y="1755813"/>
            <a:ext cx="11475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Sent back for fixing the missed out stuff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096925" y="760551"/>
            <a:ext cx="1045494" cy="524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Gateway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2499963" y="928750"/>
            <a:ext cx="30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2525300" y="928738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 flipH="1">
            <a:off x="4074144" y="920188"/>
            <a:ext cx="8385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 flipH="1">
            <a:off x="4929122" y="914413"/>
            <a:ext cx="57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/>
          <p:nvPr/>
        </p:nvSpPr>
        <p:spPr>
          <a:xfrm>
            <a:off x="8172050" y="2000250"/>
            <a:ext cx="157200" cy="1485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8279550" y="2093375"/>
            <a:ext cx="7002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Sent back if any issues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 flipH="1" rot="10800000">
            <a:off x="557400" y="3891200"/>
            <a:ext cx="71721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 rot="10800000">
            <a:off x="500047" y="2028738"/>
            <a:ext cx="28800" cy="18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/>
          <p:nvPr/>
        </p:nvSpPr>
        <p:spPr>
          <a:xfrm>
            <a:off x="3416050" y="3746600"/>
            <a:ext cx="17226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Final Acknowledgement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453575" y="321685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Sent as SMS or to mail or both as configured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081225" y="821225"/>
            <a:ext cx="135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Sent as push notification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919950" y="723250"/>
            <a:ext cx="135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Sent as push notification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129025" y="574225"/>
            <a:ext cx="1500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Push notification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Forms with digital stamps as per government norms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Four layers of security approvals with digital token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Payment gateway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Record History of last 5 years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Push Notifications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GeoCode service / Image Upload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SMS Service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Acknowledgement Templates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Dashboard specific to user associated with approvals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Persons who are apart of approval process are educated and match with education criteria that will be set initially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