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9db24c4f_2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9db24c4f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d261341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ed261341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c1f08f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c1f08f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d261341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d261341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c1f08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c1f08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c1f08f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c1f08f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9db24c4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a9db24c4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9db24c4f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9db24c4f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d261341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d261341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c1f08f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c1f08f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a9db24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a9db24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d261341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d261341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EK06CkQ7Wh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EK06CkQ7WhQ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0625" y="3113525"/>
            <a:ext cx="3086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32551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Members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97750" y="1042400"/>
            <a:ext cx="8462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Srinivas Belidhe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Anjani Kumar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Yash Patel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Sahil Rahman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3285750" y="-526800"/>
            <a:ext cx="3369000" cy="1314000"/>
          </a:xfrm>
          <a:prstGeom prst="roundRect">
            <a:avLst>
              <a:gd fmla="val 16667" name="adj"/>
            </a:avLst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285750" y="50225"/>
            <a:ext cx="330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Video Link</a:t>
            </a:r>
            <a:endParaRPr sz="16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64900" y="1440750"/>
            <a:ext cx="78450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3"/>
              </a:rPr>
              <a:t>https://youtu.be/EK06CkQ7WhQ</a:t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https://youtu.be/sxLHuQbGuPs</a:t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4294967295" type="ctrTitle"/>
          </p:nvPr>
        </p:nvSpPr>
        <p:spPr>
          <a:xfrm>
            <a:off x="2997663" y="2342463"/>
            <a:ext cx="40392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Thank </a:t>
            </a:r>
            <a:r>
              <a:rPr lang="en" sz="3500">
                <a:solidFill>
                  <a:srgbClr val="02FE89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</a:t>
            </a:r>
            <a:r>
              <a:rPr lang="en" sz="3500">
                <a:latin typeface="Poppins SemiBold"/>
                <a:ea typeface="Poppins SemiBold"/>
                <a:cs typeface="Poppins SemiBold"/>
                <a:sym typeface="Poppins SemiBold"/>
              </a:rPr>
              <a:t>;</a:t>
            </a:r>
            <a:endParaRPr sz="35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0" y="2187000"/>
            <a:ext cx="2997600" cy="10023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433350" y="455625"/>
            <a:ext cx="48324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99275" y="478500"/>
            <a:ext cx="45360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Problem Statement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050" y="1709150"/>
            <a:ext cx="82086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The farmer's interest is focused on getting the best return from his produce, which usually equates to maximum price for unlimited quantities.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Vendors and retailers want high quality and reliable supplies from the farmer, at the most competitive prices.</a:t>
            </a:r>
            <a:endParaRPr sz="14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oppins SemiBold"/>
              <a:buChar char="●"/>
            </a:pPr>
            <a:r>
              <a:rPr lang="en" sz="1450">
                <a:solidFill>
                  <a:srgbClr val="FFFFFF"/>
                </a:solidFill>
              </a:rPr>
              <a:t>Consumers are interested in obtaining high quality products at low prices. Clearly, there are conflicting interests here</a:t>
            </a:r>
            <a:r>
              <a:rPr lang="en" sz="1150">
                <a:solidFill>
                  <a:srgbClr val="FFFFFF"/>
                </a:solidFill>
              </a:rPr>
              <a:t>.</a:t>
            </a:r>
            <a:endParaRPr sz="11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40175" y="1692450"/>
            <a:ext cx="7793400" cy="17586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09575" y="2166296"/>
            <a:ext cx="73155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Track: Open Innovation 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-332100" y="-293625"/>
            <a:ext cx="30153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56100" y="218175"/>
            <a:ext cx="26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320471" y="2706139"/>
            <a:ext cx="67536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We will be building a portal where in farmer can sell his own crop directly to consumers / local vendors with the price they want to sell without any middlemen or producers</a:t>
            </a:r>
            <a:endParaRPr sz="16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2450288" y="2012850"/>
            <a:ext cx="6145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Farmernest - A Farmer Portal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92850" y="2012850"/>
            <a:ext cx="1617900" cy="1617900"/>
          </a:xfrm>
          <a:prstGeom prst="rect">
            <a:avLst/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78912" y="2248192"/>
            <a:ext cx="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6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332100" y="-293625"/>
            <a:ext cx="3440400" cy="1194600"/>
          </a:xfrm>
          <a:prstGeom prst="roundRect">
            <a:avLst>
              <a:gd fmla="val 16667" name="adj"/>
            </a:avLst>
          </a:prstGeom>
          <a:solidFill>
            <a:srgbClr val="1853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56100" y="218175"/>
            <a:ext cx="344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sz="2700"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92850" y="2012850"/>
            <a:ext cx="1617900" cy="1617900"/>
          </a:xfrm>
          <a:prstGeom prst="rect">
            <a:avLst/>
          </a:prstGeom>
          <a:solidFill>
            <a:srgbClr val="2A64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878912" y="2248192"/>
            <a:ext cx="8460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66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2012850"/>
            <a:ext cx="488100" cy="1617900"/>
          </a:xfrm>
          <a:prstGeom prst="rect">
            <a:avLst/>
          </a:prstGeom>
          <a:solidFill>
            <a:srgbClr val="010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240450" y="2688238"/>
            <a:ext cx="6753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F"/>
                </a:solidFill>
              </a:rPr>
              <a:t>Few of the benefits that can be achieved with this portal are listed below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50"/>
              <a:buChar char="❖"/>
            </a:pPr>
            <a:r>
              <a:rPr lang="en" sz="1450">
                <a:solidFill>
                  <a:srgbClr val="FFFFFF"/>
                </a:solidFill>
              </a:rPr>
              <a:t>Consumers/vendors will receive quality product in reasonable price directly from farmer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50"/>
              <a:buChar char="❖"/>
            </a:pPr>
            <a:r>
              <a:rPr lang="en" sz="1450">
                <a:solidFill>
                  <a:srgbClr val="FFFFFF"/>
                </a:solidFill>
              </a:rPr>
              <a:t>Organic farming will be looked up on</a:t>
            </a:r>
            <a:endParaRPr sz="1450">
              <a:solidFill>
                <a:srgbClr val="FFFFFF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❖"/>
            </a:pPr>
            <a:r>
              <a:rPr lang="en" sz="1450">
                <a:solidFill>
                  <a:schemeClr val="dk1"/>
                </a:solidFill>
              </a:rPr>
              <a:t>Farmers will not be in financial crisis to large extent</a:t>
            </a:r>
            <a:endParaRPr sz="14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363763" y="2063475"/>
            <a:ext cx="6145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ppins SemiBold"/>
                <a:ea typeface="Poppins SemiBold"/>
                <a:cs typeface="Poppins SemiBold"/>
                <a:sym typeface="Poppins SemiBold"/>
              </a:rPr>
              <a:t>Farmernest - Farmer Portal</a:t>
            </a:r>
            <a:endParaRPr sz="30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Github 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7050" y="1709150"/>
            <a:ext cx="7735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https://github.com/sbelidhe07/farmernest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33350" y="455625"/>
            <a:ext cx="3495000" cy="5871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22800" y="455625"/>
            <a:ext cx="31161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Demo </a:t>
            </a:r>
            <a:r>
              <a:rPr lang="en" sz="2700">
                <a:latin typeface="Poppins SemiBold"/>
                <a:ea typeface="Poppins SemiBold"/>
                <a:cs typeface="Poppins SemiBold"/>
                <a:sym typeface="Poppins SemiBold"/>
              </a:rPr>
              <a:t>Link</a:t>
            </a:r>
            <a:endParaRPr sz="27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7050" y="1709150"/>
            <a:ext cx="77355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61FF"/>
              </a:buClr>
              <a:buSzPts val="1700"/>
              <a:buFont typeface="Poppins SemiBold"/>
              <a:buChar char="●"/>
            </a:pPr>
            <a:r>
              <a:rPr lang="en" sz="1700" u="sng">
                <a:solidFill>
                  <a:schemeClr val="hlink"/>
                </a:solidFill>
                <a:latin typeface="Poppins SemiBold"/>
                <a:ea typeface="Poppins SemiBold"/>
                <a:cs typeface="Poppins SemiBold"/>
                <a:sym typeface="Poppins SemiBold"/>
                <a:hlinkClick r:id="rId3"/>
              </a:rPr>
              <a:t>https://youtu.be/EK06CkQ7WhQ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SemiBold"/>
              <a:buChar char="●"/>
            </a:pPr>
            <a:r>
              <a:rPr lang="en" sz="17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https://youtu.be/sxLHuQbGuPs</a:t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5" y="455625"/>
            <a:ext cx="587100" cy="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374625" y="597375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386325" y="578025"/>
            <a:ext cx="4197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UI / UX Screenshots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5" name="Google Shape;115;p20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89800" y="1412750"/>
            <a:ext cx="8006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Please refer to this link for screenshots https://github.com/sbelidhe07/farmernest/tree/main/screenshots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64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161050" y="1582250"/>
            <a:ext cx="8255100" cy="31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Python Flask - For Routing Urls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MongoDB Atlas - For Cloud Data Storage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, CSS , Bootstrap </a:t>
            </a: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 / 5 , Jquery - User Interfaces 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WebRTC - Video Chatting as part of  Support Activity</a:t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FE8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72425" y="587250"/>
            <a:ext cx="4220700" cy="537300"/>
          </a:xfrm>
          <a:prstGeom prst="roundRect">
            <a:avLst>
              <a:gd fmla="val 16667" name="adj"/>
            </a:avLst>
          </a:prstGeom>
          <a:solidFill>
            <a:srgbClr val="1D51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61FF"/>
              </a:solidFill>
            </a:endParaRPr>
          </a:p>
        </p:txBody>
      </p:sp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372425" y="567900"/>
            <a:ext cx="4197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oppins SemiBold"/>
                <a:ea typeface="Poppins SemiBold"/>
                <a:cs typeface="Poppins SemiBold"/>
                <a:sym typeface="Poppins SemiBold"/>
              </a:rPr>
              <a:t>Technologies Used</a:t>
            </a:r>
            <a:endParaRPr sz="2500">
              <a:solidFill>
                <a:srgbClr val="02FE8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21"/>
          <p:cNvSpPr/>
          <p:nvPr/>
        </p:nvSpPr>
        <p:spPr>
          <a:xfrm rot="1336377">
            <a:off x="9700036" y="-423110"/>
            <a:ext cx="846131" cy="5989720"/>
          </a:xfrm>
          <a:prstGeom prst="rect">
            <a:avLst/>
          </a:prstGeom>
          <a:solidFill>
            <a:srgbClr val="FFFFFF">
              <a:alpha val="3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