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lvl1pPr>
      <a:defRPr sz="1400">
        <a:solidFill>
          <a:srgbClr val="C0791B"/>
        </a:solidFill>
        <a:latin typeface="+mj-lt"/>
        <a:ea typeface="+mj-ea"/>
        <a:cs typeface="+mj-cs"/>
        <a:sym typeface="Helvetica"/>
      </a:defRPr>
    </a:lvl1pPr>
    <a:lvl2pPr>
      <a:defRPr sz="1400">
        <a:solidFill>
          <a:srgbClr val="C0791B"/>
        </a:solidFill>
        <a:latin typeface="+mj-lt"/>
        <a:ea typeface="+mj-ea"/>
        <a:cs typeface="+mj-cs"/>
        <a:sym typeface="Helvetica"/>
      </a:defRPr>
    </a:lvl2pPr>
    <a:lvl3pPr>
      <a:defRPr sz="1400">
        <a:solidFill>
          <a:srgbClr val="C0791B"/>
        </a:solidFill>
        <a:latin typeface="+mj-lt"/>
        <a:ea typeface="+mj-ea"/>
        <a:cs typeface="+mj-cs"/>
        <a:sym typeface="Helvetica"/>
      </a:defRPr>
    </a:lvl3pPr>
    <a:lvl4pPr>
      <a:defRPr sz="1400">
        <a:solidFill>
          <a:srgbClr val="C0791B"/>
        </a:solidFill>
        <a:latin typeface="+mj-lt"/>
        <a:ea typeface="+mj-ea"/>
        <a:cs typeface="+mj-cs"/>
        <a:sym typeface="Helvetica"/>
      </a:defRPr>
    </a:lvl4pPr>
    <a:lvl5pPr>
      <a:defRPr sz="1400">
        <a:solidFill>
          <a:srgbClr val="C0791B"/>
        </a:solidFill>
        <a:latin typeface="+mj-lt"/>
        <a:ea typeface="+mj-ea"/>
        <a:cs typeface="+mj-cs"/>
        <a:sym typeface="Helvetica"/>
      </a:defRPr>
    </a:lvl5pPr>
    <a:lvl6pPr>
      <a:defRPr sz="1400">
        <a:solidFill>
          <a:srgbClr val="C0791B"/>
        </a:solidFill>
        <a:latin typeface="+mj-lt"/>
        <a:ea typeface="+mj-ea"/>
        <a:cs typeface="+mj-cs"/>
        <a:sym typeface="Helvetica"/>
      </a:defRPr>
    </a:lvl6pPr>
    <a:lvl7pPr>
      <a:defRPr sz="1400">
        <a:solidFill>
          <a:srgbClr val="C0791B"/>
        </a:solidFill>
        <a:latin typeface="+mj-lt"/>
        <a:ea typeface="+mj-ea"/>
        <a:cs typeface="+mj-cs"/>
        <a:sym typeface="Helvetica"/>
      </a:defRPr>
    </a:lvl7pPr>
    <a:lvl8pPr>
      <a:defRPr sz="1400">
        <a:solidFill>
          <a:srgbClr val="C0791B"/>
        </a:solidFill>
        <a:latin typeface="+mj-lt"/>
        <a:ea typeface="+mj-ea"/>
        <a:cs typeface="+mj-cs"/>
        <a:sym typeface="Helvetica"/>
      </a:defRPr>
    </a:lvl8pPr>
    <a:lvl9pPr>
      <a:defRPr sz="1400">
        <a:solidFill>
          <a:srgbClr val="C0791B"/>
        </a:solid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AD2D5"/>
          </a:solidFill>
        </a:fill>
      </a:tcStyle>
    </a:wholeTbl>
    <a:band2H>
      <a:tcTxStyle b="def" i="def"/>
      <a:tcStyle>
        <a:tcBdr/>
        <a:fill>
          <a:solidFill>
            <a:srgbClr val="E6EAEB"/>
          </a:solidFill>
        </a:fill>
      </a:tcStyle>
    </a:band2H>
    <a:firstCo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0B6374"/>
          </a:solidFill>
        </a:fill>
      </a:tcStyle>
    </a:firstCol>
    <a:la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381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0B6374"/>
          </a:solidFill>
        </a:fill>
      </a:tcStyle>
    </a:lastRow>
    <a:fir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381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0B6374"/>
          </a:solidFill>
        </a:fill>
      </a:tcStyle>
    </a:firstRow>
  </a:tblStyle>
  <a:tblStyle styleId="{C7B018BB-80A7-4F77-B60F-C8B233D01FF8}" styleName="">
    <a:tblBg/>
    <a:wholeTb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D0DBDB"/>
          </a:solidFill>
        </a:fill>
      </a:tcStyle>
    </a:wholeTbl>
    <a:band2H>
      <a:tcTxStyle b="def" i="def"/>
      <a:tcStyle>
        <a:tcBdr/>
        <a:fill>
          <a:solidFill>
            <a:srgbClr val="E9EEEE"/>
          </a:solidFill>
        </a:fill>
      </a:tcStyle>
    </a:band2H>
    <a:firstCo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599191"/>
          </a:solidFill>
        </a:fill>
      </a:tcStyle>
    </a:firstCol>
    <a:la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381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599191"/>
          </a:solidFill>
        </a:fill>
      </a:tcStyle>
    </a:lastRow>
    <a:fir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381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599191"/>
          </a:solidFill>
        </a:fill>
      </a:tcStyle>
    </a:firstRow>
  </a:tblStyle>
  <a:tblStyle styleId="{EEE7283C-3CF3-47DC-8721-378D4A62B228}" styleName="">
    <a:tblBg/>
    <a:wholeTb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EFD0E2"/>
          </a:solidFill>
        </a:fill>
      </a:tcStyle>
    </a:wholeTbl>
    <a:band2H>
      <a:tcTxStyle b="def" i="def"/>
      <a:tcStyle>
        <a:tcBdr/>
        <a:fill>
          <a:solidFill>
            <a:srgbClr val="F7E9F1"/>
          </a:solidFill>
        </a:fill>
      </a:tcStyle>
    </a:band2H>
    <a:firstCo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D558AB"/>
          </a:solidFill>
        </a:fill>
      </a:tcStyle>
    </a:firstCol>
    <a:la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381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D558AB"/>
          </a:solidFill>
        </a:fill>
      </a:tcStyle>
    </a:lastRow>
    <a:fir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381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D558AB"/>
          </a:solidFill>
        </a:fill>
      </a:tcStyle>
    </a:firstRow>
  </a:tblStyle>
  <a:tblStyle styleId="{CF821DB8-F4EB-4A41-A1BA-3FCAFE7338EE}" styleName="">
    <a:tblBg/>
    <a:wholeTbl>
      <a:tcTxStyle b="on" i="on">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C0791B"/>
          </a:solidFill>
        </a:fill>
      </a:tcStyle>
    </a:band2H>
    <a:firstCol>
      <a:tcTxStyle b="on" i="on">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B6374"/>
          </a:solidFill>
        </a:fill>
      </a:tcStyle>
    </a:firstCol>
    <a:lastRow>
      <a:tcTxStyle b="on" i="on">
        <a:fontRef idx="maj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bevel/>
            </a:ln>
          </a:top>
          <a:bottom>
            <a:ln w="25400" cap="flat">
              <a:solidFill>
                <a:srgbClr val="C0791B"/>
              </a:solidFill>
              <a:prstDash val="solid"/>
              <a:bevel/>
            </a:ln>
          </a:bottom>
          <a:insideH>
            <a:ln w="12700" cap="flat">
              <a:noFill/>
              <a:miter lim="400000"/>
            </a:ln>
          </a:insideH>
          <a:insideV>
            <a:ln w="12700" cap="flat">
              <a:noFill/>
              <a:miter lim="400000"/>
            </a:ln>
          </a:insideV>
        </a:tcBdr>
        <a:fill>
          <a:solidFill>
            <a:srgbClr val="C0791B"/>
          </a:solidFill>
        </a:fill>
      </a:tcStyle>
    </a:lastRow>
    <a:firstRow>
      <a:tcTxStyle b="on" i="on">
        <a:fontRef idx="major">
          <a:srgbClr val="C0791B"/>
        </a:fontRef>
        <a:srgbClr val="C0791B"/>
      </a:tcTxStyle>
      <a:tcStyle>
        <a:tcBdr>
          <a:left>
            <a:ln w="12700" cap="flat">
              <a:noFill/>
              <a:miter lim="400000"/>
            </a:ln>
          </a:left>
          <a:right>
            <a:ln w="12700" cap="flat">
              <a:noFill/>
              <a:miter lim="400000"/>
            </a:ln>
          </a:right>
          <a:top>
            <a:ln w="25400" cap="flat">
              <a:solidFill>
                <a:srgbClr val="C0791B"/>
              </a:solidFill>
              <a:prstDash val="solid"/>
              <a:bevel/>
            </a:ln>
          </a:top>
          <a:bottom>
            <a:ln w="25400" cap="flat">
              <a:solidFill>
                <a:srgbClr val="C0791B"/>
              </a:solidFill>
              <a:prstDash val="solid"/>
              <a:bevel/>
            </a:ln>
          </a:bottom>
          <a:insideH>
            <a:ln w="12700" cap="flat">
              <a:noFill/>
              <a:miter lim="400000"/>
            </a:ln>
          </a:insideH>
          <a:insideV>
            <a:ln w="12700" cap="flat">
              <a:noFill/>
              <a:miter lim="400000"/>
            </a:ln>
          </a:insideV>
        </a:tcBdr>
        <a:fill>
          <a:solidFill>
            <a:srgbClr val="0B6374"/>
          </a:solidFill>
        </a:fill>
      </a:tcStyle>
    </a:firstRow>
  </a:tblStyle>
  <a:tblStyle styleId="{33BA23B1-9221-436E-865A-0063620EA4FD}" styleName="">
    <a:tblBg/>
    <a:wholeTb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E8D6CB"/>
          </a:solidFill>
        </a:fill>
      </a:tcStyle>
    </a:wholeTbl>
    <a:band2H>
      <a:tcTxStyle b="def" i="def"/>
      <a:tcStyle>
        <a:tcBdr/>
        <a:fill>
          <a:solidFill>
            <a:srgbClr val="F4EBE7"/>
          </a:solidFill>
        </a:fill>
      </a:tcStyle>
    </a:band2H>
    <a:firstCo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0791B"/>
          </a:solidFill>
        </a:fill>
      </a:tcStyle>
    </a:firstCol>
    <a:la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381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0791B"/>
          </a:solidFill>
        </a:fill>
      </a:tcStyle>
    </a:lastRow>
    <a:fir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381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0791B"/>
          </a:solidFill>
        </a:fill>
      </a:tcStyle>
    </a:firstRow>
  </a:tblStyle>
  <a:tblStyle styleId="{2708684C-4D16-4618-839F-0558EEFCDFE6}" styleName="">
    <a:tblBg/>
    <a:wholeTb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0791B">
              <a:alpha val="20000"/>
            </a:srgbClr>
          </a:solidFill>
        </a:fill>
      </a:tcStyle>
    </a:wholeTbl>
    <a:band2H>
      <a:tcTxStyle b="def" i="def"/>
      <a:tcStyle>
        <a:tcBdr/>
        <a:fill>
          <a:solidFill>
            <a:srgbClr val="FFFFFF"/>
          </a:solidFill>
        </a:fill>
      </a:tcStyle>
    </a:band2H>
    <a:firstCol>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solidFill>
            <a:srgbClr val="C0791B">
              <a:alpha val="20000"/>
            </a:srgbClr>
          </a:solidFill>
        </a:fill>
      </a:tcStyle>
    </a:firstCol>
    <a:la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50800" cap="flat">
              <a:solidFill>
                <a:srgbClr val="C0791B"/>
              </a:solidFill>
              <a:prstDash val="solid"/>
              <a:bevel/>
            </a:ln>
          </a:top>
          <a:bottom>
            <a:ln w="127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noFill/>
        </a:fill>
      </a:tcStyle>
    </a:lastRow>
    <a:firstRow>
      <a:tcTxStyle b="on" i="on">
        <a:fontRef idx="major">
          <a:srgbClr val="C0791B"/>
        </a:fontRef>
        <a:srgbClr val="C0791B"/>
      </a:tcTxStyle>
      <a:tcStyle>
        <a:tcBdr>
          <a:left>
            <a:ln w="12700" cap="flat">
              <a:solidFill>
                <a:srgbClr val="C0791B"/>
              </a:solidFill>
              <a:prstDash val="solid"/>
              <a:bevel/>
            </a:ln>
          </a:left>
          <a:right>
            <a:ln w="12700" cap="flat">
              <a:solidFill>
                <a:srgbClr val="C0791B"/>
              </a:solidFill>
              <a:prstDash val="solid"/>
              <a:bevel/>
            </a:ln>
          </a:right>
          <a:top>
            <a:ln w="12700" cap="flat">
              <a:solidFill>
                <a:srgbClr val="C0791B"/>
              </a:solidFill>
              <a:prstDash val="solid"/>
              <a:bevel/>
            </a:ln>
          </a:top>
          <a:bottom>
            <a:ln w="25400" cap="flat">
              <a:solidFill>
                <a:srgbClr val="C0791B"/>
              </a:solidFill>
              <a:prstDash val="solid"/>
              <a:bevel/>
            </a:ln>
          </a:bottom>
          <a:insideH>
            <a:ln w="12700" cap="flat">
              <a:solidFill>
                <a:srgbClr val="C0791B"/>
              </a:solidFill>
              <a:prstDash val="solid"/>
              <a:bevel/>
            </a:ln>
          </a:insideH>
          <a:insideV>
            <a:ln w="12700" cap="flat">
              <a:solidFill>
                <a:srgbClr val="C0791B"/>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ph type="sldImg"/>
          </p:nvPr>
        </p:nvSpPr>
        <p:spPr>
          <a:xfrm>
            <a:off x="1143000" y="685800"/>
            <a:ext cx="4572000" cy="3429000"/>
          </a:xfrm>
          <a:prstGeom prst="rect">
            <a:avLst/>
          </a:prstGeom>
        </p:spPr>
        <p:txBody>
          <a:bodyPr/>
          <a:lstStyle/>
          <a:p>
            <a:pPr lvl="0"/>
          </a:p>
        </p:txBody>
      </p:sp>
      <p:sp>
        <p:nvSpPr>
          <p:cNvPr id="256" name="Shape 25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lvl="0"/>
          </a:p>
        </p:txBody>
      </p:sp>
      <p:sp>
        <p:nvSpPr>
          <p:cNvPr id="280" name="Shape 280"/>
          <p:cNvSpPr/>
          <p:nvPr>
            <p:ph type="body" sz="quarter" idx="1"/>
          </p:nvPr>
        </p:nvSpPr>
        <p:spPr>
          <a:prstGeom prst="rect">
            <a:avLst/>
          </a:prstGeom>
        </p:spPr>
        <p:txBody>
          <a:bodyPr/>
          <a:lstStyle/>
          <a:p>
            <a:pPr lvl="0" defTabSz="914400">
              <a:lnSpc>
                <a:spcPct val="100000"/>
              </a:lnSpc>
              <a:defRPr sz="1800"/>
            </a:pPr>
            <a:r>
              <a:rPr sz="1400">
                <a:latin typeface="Arial"/>
                <a:ea typeface="Arial"/>
                <a:cs typeface="Arial"/>
                <a:sym typeface="Arial"/>
              </a:rPr>
              <a:t>* For Aadhar based login user should input the OTP received to his registered mobile number</a:t>
            </a:r>
            <a:endParaRPr sz="1400">
              <a:latin typeface="Arial"/>
              <a:ea typeface="Arial"/>
              <a:cs typeface="Arial"/>
              <a:sym typeface="Arial"/>
            </a:endParaRPr>
          </a:p>
          <a:p>
            <a:pPr lvl="0" defTabSz="914400">
              <a:lnSpc>
                <a:spcPct val="100000"/>
              </a:lnSpc>
              <a:defRPr sz="1800"/>
            </a:pPr>
            <a:r>
              <a:rPr sz="1400">
                <a:latin typeface="Arial"/>
                <a:ea typeface="Arial"/>
                <a:cs typeface="Arial"/>
                <a:sym typeface="Arial"/>
              </a:rPr>
              <a:t>* For fingerprint based login we will be using open source based fingerprint SDK/Biometric SDK</a:t>
            </a:r>
            <a:endParaRPr sz="1400">
              <a:latin typeface="Arial"/>
              <a:ea typeface="Arial"/>
              <a:cs typeface="Arial"/>
              <a:sym typeface="Arial"/>
            </a:endParaRPr>
          </a:p>
          <a:p>
            <a:pPr lvl="0" defTabSz="914400">
              <a:lnSpc>
                <a:spcPct val="100000"/>
              </a:lnSpc>
              <a:defRPr sz="1800"/>
            </a:pPr>
            <a:r>
              <a:rPr sz="1400">
                <a:latin typeface="Arial"/>
                <a:ea typeface="Arial"/>
                <a:cs typeface="Arial"/>
                <a:sym typeface="Arial"/>
              </a:rPr>
              <a:t>* For payment page we will be using stripe framework </a:t>
            </a:r>
            <a:endParaRPr sz="1400">
              <a:latin typeface="Arial"/>
              <a:ea typeface="Arial"/>
              <a:cs typeface="Arial"/>
              <a:sym typeface="Arial"/>
            </a:endParaRPr>
          </a:p>
          <a:p>
            <a:pPr lvl="0" defTabSz="914400">
              <a:lnSpc>
                <a:spcPct val="100000"/>
              </a:lnSpc>
              <a:defRPr sz="1800"/>
            </a:pPr>
            <a:r>
              <a:rPr sz="1400">
                <a:latin typeface="Arial"/>
                <a:ea typeface="Arial"/>
                <a:cs typeface="Arial"/>
                <a:sym typeface="Arial"/>
              </a:rPr>
              <a:t>* For Video calling/ Audio calling we will be using WEBRTC framework</a:t>
            </a:r>
            <a:endParaRPr sz="1400">
              <a:latin typeface="Arial"/>
              <a:ea typeface="Arial"/>
              <a:cs typeface="Arial"/>
              <a:sym typeface="Arial"/>
            </a:endParaRPr>
          </a:p>
          <a:p>
            <a:pPr lvl="0" defTabSz="914400">
              <a:lnSpc>
                <a:spcPct val="100000"/>
              </a:lnSpc>
              <a:defRPr sz="1800"/>
            </a:pPr>
            <a:r>
              <a:rPr sz="1400">
                <a:latin typeface="Arial"/>
                <a:ea typeface="Arial"/>
                <a:cs typeface="Arial"/>
                <a:sym typeface="Arial"/>
              </a:rPr>
              <a:t>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p:bg>
      <p:bgPr>
        <a:solidFill>
          <a:srgbClr val="599191"/>
        </a:solidFill>
      </p:bgPr>
    </p:bg>
    <p:spTree>
      <p:nvGrpSpPr>
        <p:cNvPr id="1" name=""/>
        <p:cNvGrpSpPr/>
        <p:nvPr/>
      </p:nvGrpSpPr>
      <p:grpSpPr>
        <a:xfrm>
          <a:off x="0" y="0"/>
          <a:ext cx="0" cy="0"/>
          <a:chOff x="0" y="0"/>
          <a:chExt cx="0" cy="0"/>
        </a:xfrm>
      </p:grpSpPr>
      <p:grpSp>
        <p:nvGrpSpPr>
          <p:cNvPr id="27" name="Group 27"/>
          <p:cNvGrpSpPr/>
          <p:nvPr/>
        </p:nvGrpSpPr>
        <p:grpSpPr>
          <a:xfrm>
            <a:off x="7342997" y="3409664"/>
            <a:ext cx="1691436" cy="1732562"/>
            <a:chOff x="-2" y="-3"/>
            <a:chExt cx="1691435" cy="1732561"/>
          </a:xfrm>
        </p:grpSpPr>
        <p:grpSp>
          <p:nvGrpSpPr>
            <p:cNvPr id="11" name="Group 11"/>
            <p:cNvGrpSpPr/>
            <p:nvPr/>
          </p:nvGrpSpPr>
          <p:grpSpPr>
            <a:xfrm>
              <a:off x="-3" y="1044040"/>
              <a:ext cx="316812" cy="688519"/>
              <a:chOff x="-1" y="0"/>
              <a:chExt cx="316810" cy="688517"/>
            </a:xfrm>
          </p:grpSpPr>
          <p:sp>
            <p:nvSpPr>
              <p:cNvPr id="9" name="Shape 9"/>
              <p:cNvSpPr/>
              <p:nvPr/>
            </p:nvSpPr>
            <p:spPr>
              <a:xfrm>
                <a:off x="-1" y="-1"/>
                <a:ext cx="316811" cy="688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 name="Shape 10"/>
              <p:cNvSpPr/>
              <p:nvPr/>
            </p:nvSpPr>
            <p:spPr>
              <a:xfrm>
                <a:off x="-1" y="348012"/>
                <a:ext cx="316811" cy="340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5" name="Group 15"/>
            <p:cNvGrpSpPr/>
            <p:nvPr/>
          </p:nvGrpSpPr>
          <p:grpSpPr>
            <a:xfrm>
              <a:off x="458207" y="696024"/>
              <a:ext cx="316809" cy="1036535"/>
              <a:chOff x="-1" y="-1"/>
              <a:chExt cx="316808" cy="1036533"/>
            </a:xfrm>
          </p:grpSpPr>
          <p:sp>
            <p:nvSpPr>
              <p:cNvPr id="12" name="Shape 12"/>
              <p:cNvSpPr/>
              <p:nvPr/>
            </p:nvSpPr>
            <p:spPr>
              <a:xfrm>
                <a:off x="-2" y="348013"/>
                <a:ext cx="316810" cy="688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 name="Shape 13"/>
              <p:cNvSpPr/>
              <p:nvPr/>
            </p:nvSpPr>
            <p:spPr>
              <a:xfrm>
                <a:off x="-2" y="-2"/>
                <a:ext cx="316810" cy="1036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 name="Shape 14"/>
              <p:cNvSpPr/>
              <p:nvPr/>
            </p:nvSpPr>
            <p:spPr>
              <a:xfrm>
                <a:off x="-2" y="696028"/>
                <a:ext cx="316810" cy="340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0" name="Group 20"/>
            <p:cNvGrpSpPr/>
            <p:nvPr/>
          </p:nvGrpSpPr>
          <p:grpSpPr>
            <a:xfrm>
              <a:off x="916416" y="348013"/>
              <a:ext cx="316809" cy="1384545"/>
              <a:chOff x="-1" y="0"/>
              <a:chExt cx="316808" cy="1384543"/>
            </a:xfrm>
          </p:grpSpPr>
          <p:sp>
            <p:nvSpPr>
              <p:cNvPr id="16" name="Shape 16"/>
              <p:cNvSpPr/>
              <p:nvPr/>
            </p:nvSpPr>
            <p:spPr>
              <a:xfrm>
                <a:off x="-2" y="696025"/>
                <a:ext cx="316810" cy="688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 name="Shape 17"/>
              <p:cNvSpPr/>
              <p:nvPr/>
            </p:nvSpPr>
            <p:spPr>
              <a:xfrm>
                <a:off x="-2" y="-1"/>
                <a:ext cx="316810" cy="1384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 name="Shape 18"/>
              <p:cNvSpPr/>
              <p:nvPr/>
            </p:nvSpPr>
            <p:spPr>
              <a:xfrm>
                <a:off x="-2" y="348012"/>
                <a:ext cx="316810" cy="10365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 name="Shape 19"/>
              <p:cNvSpPr/>
              <p:nvPr/>
            </p:nvSpPr>
            <p:spPr>
              <a:xfrm>
                <a:off x="-2" y="1044040"/>
                <a:ext cx="316810" cy="34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6" name="Group 26"/>
            <p:cNvGrpSpPr/>
            <p:nvPr/>
          </p:nvGrpSpPr>
          <p:grpSpPr>
            <a:xfrm>
              <a:off x="1374623" y="-4"/>
              <a:ext cx="316811" cy="1732563"/>
              <a:chOff x="0" y="0"/>
              <a:chExt cx="316809" cy="1732561"/>
            </a:xfrm>
          </p:grpSpPr>
          <p:sp>
            <p:nvSpPr>
              <p:cNvPr id="21" name="Shape 21"/>
              <p:cNvSpPr/>
              <p:nvPr/>
            </p:nvSpPr>
            <p:spPr>
              <a:xfrm>
                <a:off x="-1" y="1044042"/>
                <a:ext cx="316810" cy="688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 name="Shape 22"/>
              <p:cNvSpPr/>
              <p:nvPr/>
            </p:nvSpPr>
            <p:spPr>
              <a:xfrm>
                <a:off x="-1" y="348014"/>
                <a:ext cx="316810" cy="1384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 name="Shape 23"/>
              <p:cNvSpPr/>
              <p:nvPr/>
            </p:nvSpPr>
            <p:spPr>
              <a:xfrm>
                <a:off x="-1" y="696029"/>
                <a:ext cx="316810" cy="10365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 name="Shape 24"/>
              <p:cNvSpPr/>
              <p:nvPr/>
            </p:nvSpPr>
            <p:spPr>
              <a:xfrm>
                <a:off x="-1" y="-2"/>
                <a:ext cx="316810" cy="1732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5" name="Shape 25"/>
              <p:cNvSpPr/>
              <p:nvPr/>
            </p:nvSpPr>
            <p:spPr>
              <a:xfrm>
                <a:off x="-1" y="1392057"/>
                <a:ext cx="316810" cy="340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grpSp>
        <p:nvGrpSpPr>
          <p:cNvPr id="44" name="Group 44"/>
          <p:cNvGrpSpPr/>
          <p:nvPr/>
        </p:nvGrpSpPr>
        <p:grpSpPr>
          <a:xfrm>
            <a:off x="5043510" y="-129"/>
            <a:ext cx="3814066" cy="3839250"/>
            <a:chOff x="24" y="-42"/>
            <a:chExt cx="3814065" cy="3839249"/>
          </a:xfrm>
        </p:grpSpPr>
        <p:sp>
          <p:nvSpPr>
            <p:cNvPr id="28" name="Shape 28"/>
            <p:cNvSpPr/>
            <p:nvPr/>
          </p:nvSpPr>
          <p:spPr>
            <a:xfrm>
              <a:off x="3417472" y="1817844"/>
              <a:ext cx="396595" cy="396595"/>
            </a:xfrm>
            <a:custGeom>
              <a:avLst/>
              <a:gdLst/>
              <a:ahLst/>
              <a:cxnLst>
                <a:cxn ang="0">
                  <a:pos x="wd2" y="hd2"/>
                </a:cxn>
                <a:cxn ang="5400000">
                  <a:pos x="wd2" y="hd2"/>
                </a:cxn>
                <a:cxn ang="10800000">
                  <a:pos x="wd2" y="hd2"/>
                </a:cxn>
                <a:cxn ang="16200000">
                  <a:pos x="wd2" y="hd2"/>
                </a:cxn>
              </a:cxnLst>
              <a:rect l="0" t="0" r="r" b="b"/>
              <a:pathLst>
                <a:path w="19679"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9" name="Shape 29"/>
            <p:cNvSpPr/>
            <p:nvPr/>
          </p:nvSpPr>
          <p:spPr>
            <a:xfrm rot="11769556">
              <a:off x="1426300" y="3480856"/>
              <a:ext cx="320127" cy="320128"/>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nvGrpSpPr>
            <p:cNvPr id="33" name="Group 33"/>
            <p:cNvGrpSpPr/>
            <p:nvPr/>
          </p:nvGrpSpPr>
          <p:grpSpPr>
            <a:xfrm>
              <a:off x="2604365" y="2704341"/>
              <a:ext cx="635212" cy="635180"/>
              <a:chOff x="23" y="-8"/>
              <a:chExt cx="635211" cy="635179"/>
            </a:xfrm>
          </p:grpSpPr>
          <p:sp>
            <p:nvSpPr>
              <p:cNvPr id="30" name="Shape 30"/>
              <p:cNvSpPr/>
              <p:nvPr/>
            </p:nvSpPr>
            <p:spPr>
              <a:xfrm rot="5400000">
                <a:off x="39" y="-25"/>
                <a:ext cx="635180" cy="63521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31" name="Shape 31"/>
              <p:cNvSpPr/>
              <p:nvPr/>
            </p:nvSpPr>
            <p:spPr>
              <a:xfrm rot="5400000">
                <a:off x="210140" y="-107440"/>
                <a:ext cx="317599" cy="532543"/>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32" name="Shape 32"/>
              <p:cNvSpPr/>
              <p:nvPr/>
            </p:nvSpPr>
            <p:spPr>
              <a:xfrm rot="5400000">
                <a:off x="120565" y="120491"/>
                <a:ext cx="394189" cy="394169"/>
              </a:xfrm>
              <a:custGeom>
                <a:avLst/>
                <a:gdLst/>
                <a:ahLst/>
                <a:cxnLst>
                  <a:cxn ang="0">
                    <a:pos x="wd2" y="hd2"/>
                  </a:cxn>
                  <a:cxn ang="5400000">
                    <a:pos x="wd2" y="hd2"/>
                  </a:cxn>
                  <a:cxn ang="10800000">
                    <a:pos x="wd2" y="hd2"/>
                  </a:cxn>
                  <a:cxn ang="16200000">
                    <a:pos x="wd2" y="hd2"/>
                  </a:cxn>
                </a:cxnLst>
                <a:rect l="0" t="0" r="r" b="b"/>
                <a:pathLst>
                  <a:path w="19678"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sp>
          <p:nvSpPr>
            <p:cNvPr id="34" name="Shape 34"/>
            <p:cNvSpPr/>
            <p:nvPr/>
          </p:nvSpPr>
          <p:spPr>
            <a:xfrm>
              <a:off x="3417490" y="1817859"/>
              <a:ext cx="396600" cy="39663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nvGrpSpPr>
            <p:cNvPr id="37" name="Group 37"/>
            <p:cNvGrpSpPr/>
            <p:nvPr/>
          </p:nvGrpSpPr>
          <p:grpSpPr>
            <a:xfrm>
              <a:off x="2909256" y="179218"/>
              <a:ext cx="873144" cy="873180"/>
              <a:chOff x="-13" y="-14"/>
              <a:chExt cx="873143" cy="873178"/>
            </a:xfrm>
          </p:grpSpPr>
          <p:sp>
            <p:nvSpPr>
              <p:cNvPr id="35" name="Shape 35"/>
              <p:cNvSpPr/>
              <p:nvPr/>
            </p:nvSpPr>
            <p:spPr>
              <a:xfrm rot="12952653">
                <a:off x="123856" y="124052"/>
                <a:ext cx="625354" cy="625173"/>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36" name="Shape 36"/>
              <p:cNvSpPr/>
              <p:nvPr/>
            </p:nvSpPr>
            <p:spPr>
              <a:xfrm rot="12952653">
                <a:off x="160248" y="135711"/>
                <a:ext cx="625391" cy="501041"/>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sp>
          <p:nvSpPr>
            <p:cNvPr id="38" name="Shape 38"/>
            <p:cNvSpPr/>
            <p:nvPr/>
          </p:nvSpPr>
          <p:spPr>
            <a:xfrm>
              <a:off x="356253" y="356349"/>
              <a:ext cx="2576810" cy="2576811"/>
            </a:xfrm>
            <a:custGeom>
              <a:avLst/>
              <a:gdLst/>
              <a:ahLst/>
              <a:cxnLst>
                <a:cxn ang="0">
                  <a:pos x="wd2" y="hd2"/>
                </a:cxn>
                <a:cxn ang="5400000">
                  <a:pos x="wd2" y="hd2"/>
                </a:cxn>
                <a:cxn ang="10800000">
                  <a:pos x="wd2" y="hd2"/>
                </a:cxn>
                <a:cxn ang="16200000">
                  <a:pos x="wd2" y="hd2"/>
                </a:cxn>
              </a:cxnLst>
              <a:rect l="0" t="0" r="r" b="b"/>
              <a:pathLst>
                <a:path w="19679"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39" name="Shape 39"/>
            <p:cNvSpPr/>
            <p:nvPr/>
          </p:nvSpPr>
          <p:spPr>
            <a:xfrm rot="2043858">
              <a:off x="460324" y="460256"/>
              <a:ext cx="2369425" cy="236942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40" name="Shape 40"/>
            <p:cNvSpPr/>
            <p:nvPr/>
          </p:nvSpPr>
          <p:spPr>
            <a:xfrm>
              <a:off x="356117" y="360364"/>
              <a:ext cx="1288695" cy="1996185"/>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41" name="Shape 41"/>
            <p:cNvSpPr/>
            <p:nvPr/>
          </p:nvSpPr>
          <p:spPr>
            <a:xfrm rot="2044777">
              <a:off x="867930" y="867737"/>
              <a:ext cx="1554267" cy="1554269"/>
            </a:xfrm>
            <a:custGeom>
              <a:avLst/>
              <a:gdLst/>
              <a:ahLst/>
              <a:cxnLst>
                <a:cxn ang="0">
                  <a:pos x="wd2" y="hd2"/>
                </a:cxn>
                <a:cxn ang="5400000">
                  <a:pos x="wd2" y="hd2"/>
                </a:cxn>
                <a:cxn ang="10800000">
                  <a:pos x="wd2" y="hd2"/>
                </a:cxn>
                <a:cxn ang="16200000">
                  <a:pos x="wd2" y="hd2"/>
                </a:cxn>
              </a:cxnLst>
              <a:rect l="0" t="0" r="r" b="b"/>
              <a:pathLst>
                <a:path w="19679"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99191"/>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42" name="Shape 42"/>
            <p:cNvSpPr/>
            <p:nvPr/>
          </p:nvSpPr>
          <p:spPr>
            <a:xfrm>
              <a:off x="520431" y="356442"/>
              <a:ext cx="1124380" cy="1288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43" name="Shape 43"/>
            <p:cNvSpPr/>
            <p:nvPr/>
          </p:nvSpPr>
          <p:spPr>
            <a:xfrm rot="11769556">
              <a:off x="1426277" y="3480791"/>
              <a:ext cx="320149" cy="320174"/>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sp>
        <p:nvSpPr>
          <p:cNvPr id="45" name="Shape 45"/>
          <p:cNvSpPr/>
          <p:nvPr>
            <p:ph type="title"/>
          </p:nvPr>
        </p:nvSpPr>
        <p:spPr>
          <a:xfrm>
            <a:off x="823999" y="1504226"/>
            <a:ext cx="4255502" cy="2092076"/>
          </a:xfrm>
          <a:prstGeom prst="rect">
            <a:avLst/>
          </a:prstGeom>
        </p:spPr>
        <p:txBody>
          <a:bodyPr anchor="ctr"/>
          <a:lstStyle/>
          <a:p>
            <a:pPr lvl="0"/>
          </a:p>
        </p:txBody>
      </p:sp>
      <p:sp>
        <p:nvSpPr>
          <p:cNvPr id="46" name="Shape 46"/>
          <p:cNvSpPr/>
          <p:nvPr>
            <p:ph type="body" idx="1"/>
          </p:nvPr>
        </p:nvSpPr>
        <p:spPr>
          <a:xfrm>
            <a:off x="823999" y="3596299"/>
            <a:ext cx="4255502" cy="1547204"/>
          </a:xfrm>
          <a:prstGeom prst="rect">
            <a:avLst/>
          </a:prstGeom>
        </p:spPr>
        <p:txBody>
          <a:bodyPr/>
          <a:lstStyle/>
          <a:p>
            <a:pPr lvl="0"/>
          </a:p>
        </p:txBody>
      </p:sp>
      <p:sp>
        <p:nvSpPr>
          <p:cNvPr id="47" name="Shape 47"/>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_NUMBER">
    <p:bg>
      <p:bgPr>
        <a:solidFill>
          <a:srgbClr val="599191"/>
        </a:solidFill>
      </p:bgPr>
    </p:bg>
    <p:spTree>
      <p:nvGrpSpPr>
        <p:cNvPr id="1" name=""/>
        <p:cNvGrpSpPr/>
        <p:nvPr/>
      </p:nvGrpSpPr>
      <p:grpSpPr>
        <a:xfrm>
          <a:off x="0" y="0"/>
          <a:ext cx="0" cy="0"/>
          <a:chOff x="0" y="0"/>
          <a:chExt cx="0" cy="0"/>
        </a:xfrm>
      </p:grpSpPr>
      <p:grpSp>
        <p:nvGrpSpPr>
          <p:cNvPr id="249" name="Group 249"/>
          <p:cNvGrpSpPr/>
          <p:nvPr/>
        </p:nvGrpSpPr>
        <p:grpSpPr>
          <a:xfrm>
            <a:off x="44" y="4099193"/>
            <a:ext cx="9144047" cy="1044315"/>
            <a:chOff x="-2" y="-1"/>
            <a:chExt cx="9144045" cy="1044314"/>
          </a:xfrm>
        </p:grpSpPr>
        <p:grpSp>
          <p:nvGrpSpPr>
            <p:cNvPr id="128" name="Group 128"/>
            <p:cNvGrpSpPr/>
            <p:nvPr/>
          </p:nvGrpSpPr>
          <p:grpSpPr>
            <a:xfrm>
              <a:off x="-3" y="209999"/>
              <a:ext cx="231632" cy="834313"/>
              <a:chOff x="-1" y="-1"/>
              <a:chExt cx="231631" cy="834312"/>
            </a:xfrm>
          </p:grpSpPr>
          <p:sp>
            <p:nvSpPr>
              <p:cNvPr id="124" name="Shape 124"/>
              <p:cNvSpPr/>
              <p:nvPr/>
            </p:nvSpPr>
            <p:spPr>
              <a:xfrm flipH="1">
                <a:off x="-2" y="419405"/>
                <a:ext cx="231633"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25" name="Shape 125"/>
              <p:cNvSpPr/>
              <p:nvPr/>
            </p:nvSpPr>
            <p:spPr>
              <a:xfrm flipH="1">
                <a:off x="-2" y="-2"/>
                <a:ext cx="231633"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26" name="Shape 126"/>
              <p:cNvSpPr/>
              <p:nvPr/>
            </p:nvSpPr>
            <p:spPr>
              <a:xfrm flipH="1">
                <a:off x="-2" y="209702"/>
                <a:ext cx="231633"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27" name="Shape 127"/>
              <p:cNvSpPr/>
              <p:nvPr/>
            </p:nvSpPr>
            <p:spPr>
              <a:xfrm flipH="1">
                <a:off x="1" y="629108"/>
                <a:ext cx="231630"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34" name="Group 134"/>
            <p:cNvGrpSpPr/>
            <p:nvPr/>
          </p:nvGrpSpPr>
          <p:grpSpPr>
            <a:xfrm>
              <a:off x="371352" y="-2"/>
              <a:ext cx="231632" cy="1044314"/>
              <a:chOff x="0" y="-1"/>
              <a:chExt cx="231630" cy="1044313"/>
            </a:xfrm>
          </p:grpSpPr>
          <p:sp>
            <p:nvSpPr>
              <p:cNvPr id="129" name="Shape 129"/>
              <p:cNvSpPr/>
              <p:nvPr/>
            </p:nvSpPr>
            <p:spPr>
              <a:xfrm flipH="1">
                <a:off x="-1" y="629403"/>
                <a:ext cx="231631"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0" name="Shape 130"/>
              <p:cNvSpPr/>
              <p:nvPr/>
            </p:nvSpPr>
            <p:spPr>
              <a:xfrm flipH="1">
                <a:off x="-1" y="210000"/>
                <a:ext cx="231631"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1" name="Shape 131"/>
              <p:cNvSpPr/>
              <p:nvPr/>
            </p:nvSpPr>
            <p:spPr>
              <a:xfrm flipH="1">
                <a:off x="-1" y="419704"/>
                <a:ext cx="231631"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2" name="Shape 132"/>
              <p:cNvSpPr/>
              <p:nvPr/>
            </p:nvSpPr>
            <p:spPr>
              <a:xfrm flipH="1">
                <a:off x="-1" y="-2"/>
                <a:ext cx="231631"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3" name="Shape 133"/>
              <p:cNvSpPr/>
              <p:nvPr/>
            </p:nvSpPr>
            <p:spPr>
              <a:xfrm flipH="1">
                <a:off x="2" y="839107"/>
                <a:ext cx="231628"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39" name="Group 139"/>
            <p:cNvGrpSpPr/>
            <p:nvPr/>
          </p:nvGrpSpPr>
          <p:grpSpPr>
            <a:xfrm>
              <a:off x="742708" y="209999"/>
              <a:ext cx="231631" cy="834313"/>
              <a:chOff x="0" y="-1"/>
              <a:chExt cx="231630" cy="834312"/>
            </a:xfrm>
          </p:grpSpPr>
          <p:sp>
            <p:nvSpPr>
              <p:cNvPr id="135" name="Shape 135"/>
              <p:cNvSpPr/>
              <p:nvPr/>
            </p:nvSpPr>
            <p:spPr>
              <a:xfrm flipH="1">
                <a:off x="-1" y="419405"/>
                <a:ext cx="231631"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6" name="Shape 136"/>
              <p:cNvSpPr/>
              <p:nvPr/>
            </p:nvSpPr>
            <p:spPr>
              <a:xfrm flipH="1">
                <a:off x="-1" y="-2"/>
                <a:ext cx="231631"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7" name="Shape 137"/>
              <p:cNvSpPr/>
              <p:nvPr/>
            </p:nvSpPr>
            <p:spPr>
              <a:xfrm flipH="1">
                <a:off x="-1" y="209702"/>
                <a:ext cx="231631"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38" name="Shape 138"/>
              <p:cNvSpPr/>
              <p:nvPr/>
            </p:nvSpPr>
            <p:spPr>
              <a:xfrm flipH="1">
                <a:off x="2" y="629108"/>
                <a:ext cx="231628"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43" name="Group 143"/>
            <p:cNvGrpSpPr/>
            <p:nvPr/>
          </p:nvGrpSpPr>
          <p:grpSpPr>
            <a:xfrm>
              <a:off x="1114062" y="419699"/>
              <a:ext cx="231631" cy="624612"/>
              <a:chOff x="0" y="-1"/>
              <a:chExt cx="231630" cy="624610"/>
            </a:xfrm>
          </p:grpSpPr>
          <p:sp>
            <p:nvSpPr>
              <p:cNvPr id="140" name="Shape 140"/>
              <p:cNvSpPr/>
              <p:nvPr/>
            </p:nvSpPr>
            <p:spPr>
              <a:xfrm flipH="1">
                <a:off x="-1" y="209700"/>
                <a:ext cx="231631"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1" name="Shape 141"/>
              <p:cNvSpPr/>
              <p:nvPr/>
            </p:nvSpPr>
            <p:spPr>
              <a:xfrm flipH="1">
                <a:off x="-1" y="-2"/>
                <a:ext cx="231631"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2" name="Shape 142"/>
              <p:cNvSpPr/>
              <p:nvPr/>
            </p:nvSpPr>
            <p:spPr>
              <a:xfrm flipH="1">
                <a:off x="2" y="419404"/>
                <a:ext cx="231628"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49" name="Group 149"/>
            <p:cNvGrpSpPr/>
            <p:nvPr/>
          </p:nvGrpSpPr>
          <p:grpSpPr>
            <a:xfrm>
              <a:off x="1856701" y="-2"/>
              <a:ext cx="231607" cy="1044314"/>
              <a:chOff x="0" y="-1"/>
              <a:chExt cx="231606" cy="1044313"/>
            </a:xfrm>
          </p:grpSpPr>
          <p:sp>
            <p:nvSpPr>
              <p:cNvPr id="144" name="Shape 144"/>
              <p:cNvSpPr/>
              <p:nvPr/>
            </p:nvSpPr>
            <p:spPr>
              <a:xfrm flipH="1">
                <a:off x="-1" y="629403"/>
                <a:ext cx="231607"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5" name="Shape 145"/>
              <p:cNvSpPr/>
              <p:nvPr/>
            </p:nvSpPr>
            <p:spPr>
              <a:xfrm flipH="1">
                <a:off x="-1" y="210000"/>
                <a:ext cx="231607"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6" name="Shape 146"/>
              <p:cNvSpPr/>
              <p:nvPr/>
            </p:nvSpPr>
            <p:spPr>
              <a:xfrm flipH="1">
                <a:off x="-1" y="419704"/>
                <a:ext cx="231607"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7" name="Shape 147"/>
              <p:cNvSpPr/>
              <p:nvPr/>
            </p:nvSpPr>
            <p:spPr>
              <a:xfrm flipH="1">
                <a:off x="-1" y="-2"/>
                <a:ext cx="231607"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48" name="Shape 148"/>
              <p:cNvSpPr/>
              <p:nvPr/>
            </p:nvSpPr>
            <p:spPr>
              <a:xfrm flipH="1">
                <a:off x="-1" y="839107"/>
                <a:ext cx="231607"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54" name="Group 154"/>
            <p:cNvGrpSpPr/>
            <p:nvPr/>
          </p:nvGrpSpPr>
          <p:grpSpPr>
            <a:xfrm>
              <a:off x="2228054" y="209999"/>
              <a:ext cx="231608" cy="834313"/>
              <a:chOff x="-1" y="-1"/>
              <a:chExt cx="231607" cy="834312"/>
            </a:xfrm>
          </p:grpSpPr>
          <p:sp>
            <p:nvSpPr>
              <p:cNvPr id="150" name="Shape 150"/>
              <p:cNvSpPr/>
              <p:nvPr/>
            </p:nvSpPr>
            <p:spPr>
              <a:xfrm flipH="1">
                <a:off x="-2" y="419405"/>
                <a:ext cx="231609"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51" name="Shape 151"/>
              <p:cNvSpPr/>
              <p:nvPr/>
            </p:nvSpPr>
            <p:spPr>
              <a:xfrm flipH="1">
                <a:off x="-2" y="-2"/>
                <a:ext cx="231609"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52" name="Shape 152"/>
              <p:cNvSpPr/>
              <p:nvPr/>
            </p:nvSpPr>
            <p:spPr>
              <a:xfrm flipH="1">
                <a:off x="-2" y="209702"/>
                <a:ext cx="231609"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53" name="Shape 153"/>
              <p:cNvSpPr/>
              <p:nvPr/>
            </p:nvSpPr>
            <p:spPr>
              <a:xfrm flipH="1">
                <a:off x="-2" y="629108"/>
                <a:ext cx="231609"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58" name="Group 158"/>
            <p:cNvGrpSpPr/>
            <p:nvPr/>
          </p:nvGrpSpPr>
          <p:grpSpPr>
            <a:xfrm>
              <a:off x="2599409" y="419699"/>
              <a:ext cx="231607" cy="624612"/>
              <a:chOff x="0" y="-1"/>
              <a:chExt cx="231606" cy="624610"/>
            </a:xfrm>
          </p:grpSpPr>
          <p:sp>
            <p:nvSpPr>
              <p:cNvPr id="155" name="Shape 155"/>
              <p:cNvSpPr/>
              <p:nvPr/>
            </p:nvSpPr>
            <p:spPr>
              <a:xfrm flipH="1">
                <a:off x="-1" y="209700"/>
                <a:ext cx="231607"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56" name="Shape 156"/>
              <p:cNvSpPr/>
              <p:nvPr/>
            </p:nvSpPr>
            <p:spPr>
              <a:xfrm flipH="1">
                <a:off x="-1" y="-2"/>
                <a:ext cx="231607"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57" name="Shape 157"/>
              <p:cNvSpPr/>
              <p:nvPr/>
            </p:nvSpPr>
            <p:spPr>
              <a:xfrm flipH="1">
                <a:off x="-1" y="419404"/>
                <a:ext cx="231607"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64" name="Group 164"/>
            <p:cNvGrpSpPr/>
            <p:nvPr/>
          </p:nvGrpSpPr>
          <p:grpSpPr>
            <a:xfrm>
              <a:off x="3342118" y="-2"/>
              <a:ext cx="231607" cy="1044314"/>
              <a:chOff x="0" y="-1"/>
              <a:chExt cx="231606" cy="1044313"/>
            </a:xfrm>
          </p:grpSpPr>
          <p:sp>
            <p:nvSpPr>
              <p:cNvPr id="159" name="Shape 159"/>
              <p:cNvSpPr/>
              <p:nvPr/>
            </p:nvSpPr>
            <p:spPr>
              <a:xfrm flipH="1">
                <a:off x="-1" y="629403"/>
                <a:ext cx="231607"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0" name="Shape 160"/>
              <p:cNvSpPr/>
              <p:nvPr/>
            </p:nvSpPr>
            <p:spPr>
              <a:xfrm flipH="1">
                <a:off x="-1" y="210000"/>
                <a:ext cx="231607"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1" name="Shape 161"/>
              <p:cNvSpPr/>
              <p:nvPr/>
            </p:nvSpPr>
            <p:spPr>
              <a:xfrm flipH="1">
                <a:off x="-1" y="419704"/>
                <a:ext cx="231607"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2" name="Shape 162"/>
              <p:cNvSpPr/>
              <p:nvPr/>
            </p:nvSpPr>
            <p:spPr>
              <a:xfrm flipH="1">
                <a:off x="-1" y="-2"/>
                <a:ext cx="231607"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3" name="Shape 163"/>
              <p:cNvSpPr/>
              <p:nvPr/>
            </p:nvSpPr>
            <p:spPr>
              <a:xfrm flipH="1">
                <a:off x="-1" y="839107"/>
                <a:ext cx="231607"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69" name="Group 169"/>
            <p:cNvGrpSpPr/>
            <p:nvPr/>
          </p:nvGrpSpPr>
          <p:grpSpPr>
            <a:xfrm>
              <a:off x="3713472" y="209999"/>
              <a:ext cx="231607" cy="834313"/>
              <a:chOff x="0" y="-1"/>
              <a:chExt cx="231606" cy="834312"/>
            </a:xfrm>
          </p:grpSpPr>
          <p:sp>
            <p:nvSpPr>
              <p:cNvPr id="165" name="Shape 165"/>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6" name="Shape 166"/>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7" name="Shape 167"/>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68" name="Shape 168"/>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74" name="Group 174"/>
            <p:cNvGrpSpPr/>
            <p:nvPr/>
          </p:nvGrpSpPr>
          <p:grpSpPr>
            <a:xfrm>
              <a:off x="1485344" y="209999"/>
              <a:ext cx="231609" cy="834313"/>
              <a:chOff x="-2" y="-1"/>
              <a:chExt cx="231608" cy="834312"/>
            </a:xfrm>
          </p:grpSpPr>
          <p:sp>
            <p:nvSpPr>
              <p:cNvPr id="170" name="Shape 170"/>
              <p:cNvSpPr/>
              <p:nvPr/>
            </p:nvSpPr>
            <p:spPr>
              <a:xfrm flipH="1">
                <a:off x="-3" y="419405"/>
                <a:ext cx="231610"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1" name="Shape 171"/>
              <p:cNvSpPr/>
              <p:nvPr/>
            </p:nvSpPr>
            <p:spPr>
              <a:xfrm flipH="1">
                <a:off x="-3" y="-2"/>
                <a:ext cx="231610"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2" name="Shape 172"/>
              <p:cNvSpPr/>
              <p:nvPr/>
            </p:nvSpPr>
            <p:spPr>
              <a:xfrm flipH="1">
                <a:off x="-3" y="209702"/>
                <a:ext cx="231610"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3" name="Shape 173"/>
              <p:cNvSpPr/>
              <p:nvPr/>
            </p:nvSpPr>
            <p:spPr>
              <a:xfrm flipH="1">
                <a:off x="-3" y="629108"/>
                <a:ext cx="231610"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78" name="Group 178"/>
            <p:cNvGrpSpPr/>
            <p:nvPr/>
          </p:nvGrpSpPr>
          <p:grpSpPr>
            <a:xfrm>
              <a:off x="4084826" y="419699"/>
              <a:ext cx="231607" cy="624612"/>
              <a:chOff x="0" y="-1"/>
              <a:chExt cx="231606" cy="624610"/>
            </a:xfrm>
          </p:grpSpPr>
          <p:sp>
            <p:nvSpPr>
              <p:cNvPr id="175" name="Shape 175"/>
              <p:cNvSpPr/>
              <p:nvPr/>
            </p:nvSpPr>
            <p:spPr>
              <a:xfrm flipH="1">
                <a:off x="-1" y="209700"/>
                <a:ext cx="231607"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6" name="Shape 176"/>
              <p:cNvSpPr/>
              <p:nvPr/>
            </p:nvSpPr>
            <p:spPr>
              <a:xfrm flipH="1">
                <a:off x="-1" y="-2"/>
                <a:ext cx="231607"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77" name="Shape 177"/>
              <p:cNvSpPr/>
              <p:nvPr/>
            </p:nvSpPr>
            <p:spPr>
              <a:xfrm flipH="1">
                <a:off x="-1" y="419404"/>
                <a:ext cx="231607"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83" name="Group 183"/>
            <p:cNvGrpSpPr/>
            <p:nvPr/>
          </p:nvGrpSpPr>
          <p:grpSpPr>
            <a:xfrm>
              <a:off x="2970763" y="209999"/>
              <a:ext cx="231607" cy="834313"/>
              <a:chOff x="0" y="-1"/>
              <a:chExt cx="231606" cy="834312"/>
            </a:xfrm>
          </p:grpSpPr>
          <p:sp>
            <p:nvSpPr>
              <p:cNvPr id="179" name="Shape 179"/>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0" name="Shape 180"/>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1" name="Shape 181"/>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2" name="Shape 182"/>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88" name="Group 188"/>
            <p:cNvGrpSpPr/>
            <p:nvPr/>
          </p:nvGrpSpPr>
          <p:grpSpPr>
            <a:xfrm>
              <a:off x="4456181" y="209999"/>
              <a:ext cx="231607" cy="834313"/>
              <a:chOff x="0" y="-1"/>
              <a:chExt cx="231606" cy="834312"/>
            </a:xfrm>
          </p:grpSpPr>
          <p:sp>
            <p:nvSpPr>
              <p:cNvPr id="184" name="Shape 184"/>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5" name="Shape 185"/>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6" name="Shape 186"/>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87" name="Shape 187"/>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94" name="Group 194"/>
            <p:cNvGrpSpPr/>
            <p:nvPr/>
          </p:nvGrpSpPr>
          <p:grpSpPr>
            <a:xfrm>
              <a:off x="4827535" y="-2"/>
              <a:ext cx="231607" cy="1044314"/>
              <a:chOff x="0" y="-1"/>
              <a:chExt cx="231606" cy="1044313"/>
            </a:xfrm>
          </p:grpSpPr>
          <p:sp>
            <p:nvSpPr>
              <p:cNvPr id="189" name="Shape 189"/>
              <p:cNvSpPr/>
              <p:nvPr/>
            </p:nvSpPr>
            <p:spPr>
              <a:xfrm flipH="1">
                <a:off x="-1" y="629403"/>
                <a:ext cx="231607"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0" name="Shape 190"/>
              <p:cNvSpPr/>
              <p:nvPr/>
            </p:nvSpPr>
            <p:spPr>
              <a:xfrm flipH="1">
                <a:off x="-1" y="210000"/>
                <a:ext cx="231607"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1" name="Shape 191"/>
              <p:cNvSpPr/>
              <p:nvPr/>
            </p:nvSpPr>
            <p:spPr>
              <a:xfrm flipH="1">
                <a:off x="-1" y="419704"/>
                <a:ext cx="231607"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2" name="Shape 192"/>
              <p:cNvSpPr/>
              <p:nvPr/>
            </p:nvSpPr>
            <p:spPr>
              <a:xfrm flipH="1">
                <a:off x="-1" y="-2"/>
                <a:ext cx="231607"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3" name="Shape 193"/>
              <p:cNvSpPr/>
              <p:nvPr/>
            </p:nvSpPr>
            <p:spPr>
              <a:xfrm flipH="1">
                <a:off x="-1" y="839107"/>
                <a:ext cx="231607"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99" name="Group 199"/>
            <p:cNvGrpSpPr/>
            <p:nvPr/>
          </p:nvGrpSpPr>
          <p:grpSpPr>
            <a:xfrm>
              <a:off x="5198891" y="209999"/>
              <a:ext cx="231607" cy="834313"/>
              <a:chOff x="0" y="-1"/>
              <a:chExt cx="231606" cy="834312"/>
            </a:xfrm>
          </p:grpSpPr>
          <p:sp>
            <p:nvSpPr>
              <p:cNvPr id="195" name="Shape 195"/>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6" name="Shape 196"/>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7" name="Shape 197"/>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98" name="Shape 198"/>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03" name="Group 203"/>
            <p:cNvGrpSpPr/>
            <p:nvPr/>
          </p:nvGrpSpPr>
          <p:grpSpPr>
            <a:xfrm>
              <a:off x="5570246" y="419699"/>
              <a:ext cx="231607" cy="624612"/>
              <a:chOff x="0" y="-1"/>
              <a:chExt cx="231606" cy="624610"/>
            </a:xfrm>
          </p:grpSpPr>
          <p:sp>
            <p:nvSpPr>
              <p:cNvPr id="200" name="Shape 200"/>
              <p:cNvSpPr/>
              <p:nvPr/>
            </p:nvSpPr>
            <p:spPr>
              <a:xfrm flipH="1">
                <a:off x="-1" y="209700"/>
                <a:ext cx="231607"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01" name="Shape 201"/>
              <p:cNvSpPr/>
              <p:nvPr/>
            </p:nvSpPr>
            <p:spPr>
              <a:xfrm flipH="1">
                <a:off x="-1" y="-2"/>
                <a:ext cx="231607"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02" name="Shape 202"/>
              <p:cNvSpPr/>
              <p:nvPr/>
            </p:nvSpPr>
            <p:spPr>
              <a:xfrm flipH="1">
                <a:off x="-1" y="419404"/>
                <a:ext cx="231607"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08" name="Group 208"/>
            <p:cNvGrpSpPr/>
            <p:nvPr/>
          </p:nvGrpSpPr>
          <p:grpSpPr>
            <a:xfrm>
              <a:off x="5941601" y="209999"/>
              <a:ext cx="231607" cy="834313"/>
              <a:chOff x="0" y="-1"/>
              <a:chExt cx="231606" cy="834312"/>
            </a:xfrm>
          </p:grpSpPr>
          <p:sp>
            <p:nvSpPr>
              <p:cNvPr id="204" name="Shape 204"/>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05" name="Shape 205"/>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06" name="Shape 206"/>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07" name="Shape 207"/>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14" name="Group 214"/>
            <p:cNvGrpSpPr/>
            <p:nvPr/>
          </p:nvGrpSpPr>
          <p:grpSpPr>
            <a:xfrm>
              <a:off x="6312955" y="-2"/>
              <a:ext cx="231607" cy="1044314"/>
              <a:chOff x="0" y="-1"/>
              <a:chExt cx="231606" cy="1044313"/>
            </a:xfrm>
          </p:grpSpPr>
          <p:sp>
            <p:nvSpPr>
              <p:cNvPr id="209" name="Shape 209"/>
              <p:cNvSpPr/>
              <p:nvPr/>
            </p:nvSpPr>
            <p:spPr>
              <a:xfrm flipH="1">
                <a:off x="-1" y="629403"/>
                <a:ext cx="231607"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0" name="Shape 210"/>
              <p:cNvSpPr/>
              <p:nvPr/>
            </p:nvSpPr>
            <p:spPr>
              <a:xfrm flipH="1">
                <a:off x="-1" y="210000"/>
                <a:ext cx="231607"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1" name="Shape 211"/>
              <p:cNvSpPr/>
              <p:nvPr/>
            </p:nvSpPr>
            <p:spPr>
              <a:xfrm flipH="1">
                <a:off x="-1" y="419704"/>
                <a:ext cx="231607"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2" name="Shape 212"/>
              <p:cNvSpPr/>
              <p:nvPr/>
            </p:nvSpPr>
            <p:spPr>
              <a:xfrm flipH="1">
                <a:off x="-1" y="-2"/>
                <a:ext cx="231607"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3" name="Shape 213"/>
              <p:cNvSpPr/>
              <p:nvPr/>
            </p:nvSpPr>
            <p:spPr>
              <a:xfrm flipH="1">
                <a:off x="-1" y="839107"/>
                <a:ext cx="231607"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19" name="Group 219"/>
            <p:cNvGrpSpPr/>
            <p:nvPr/>
          </p:nvGrpSpPr>
          <p:grpSpPr>
            <a:xfrm>
              <a:off x="6684310" y="209999"/>
              <a:ext cx="231607" cy="834313"/>
              <a:chOff x="0" y="-1"/>
              <a:chExt cx="231606" cy="834312"/>
            </a:xfrm>
          </p:grpSpPr>
          <p:sp>
            <p:nvSpPr>
              <p:cNvPr id="215" name="Shape 215"/>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6" name="Shape 216"/>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7" name="Shape 217"/>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18" name="Shape 218"/>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23" name="Group 223"/>
            <p:cNvGrpSpPr/>
            <p:nvPr/>
          </p:nvGrpSpPr>
          <p:grpSpPr>
            <a:xfrm>
              <a:off x="7055664" y="419699"/>
              <a:ext cx="231607" cy="624612"/>
              <a:chOff x="0" y="-1"/>
              <a:chExt cx="231606" cy="624610"/>
            </a:xfrm>
          </p:grpSpPr>
          <p:sp>
            <p:nvSpPr>
              <p:cNvPr id="220" name="Shape 220"/>
              <p:cNvSpPr/>
              <p:nvPr/>
            </p:nvSpPr>
            <p:spPr>
              <a:xfrm flipH="1">
                <a:off x="-1" y="209700"/>
                <a:ext cx="231607"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1" name="Shape 221"/>
              <p:cNvSpPr/>
              <p:nvPr/>
            </p:nvSpPr>
            <p:spPr>
              <a:xfrm flipH="1">
                <a:off x="-1" y="-2"/>
                <a:ext cx="231607"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2" name="Shape 222"/>
              <p:cNvSpPr/>
              <p:nvPr/>
            </p:nvSpPr>
            <p:spPr>
              <a:xfrm flipH="1">
                <a:off x="-1" y="419404"/>
                <a:ext cx="231607"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29" name="Group 229"/>
            <p:cNvGrpSpPr/>
            <p:nvPr/>
          </p:nvGrpSpPr>
          <p:grpSpPr>
            <a:xfrm>
              <a:off x="7798373" y="-2"/>
              <a:ext cx="231607" cy="1044314"/>
              <a:chOff x="0" y="-1"/>
              <a:chExt cx="231606" cy="1044313"/>
            </a:xfrm>
          </p:grpSpPr>
          <p:sp>
            <p:nvSpPr>
              <p:cNvPr id="224" name="Shape 224"/>
              <p:cNvSpPr/>
              <p:nvPr/>
            </p:nvSpPr>
            <p:spPr>
              <a:xfrm flipH="1">
                <a:off x="-1" y="629403"/>
                <a:ext cx="231607" cy="41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5" name="Shape 225"/>
              <p:cNvSpPr/>
              <p:nvPr/>
            </p:nvSpPr>
            <p:spPr>
              <a:xfrm flipH="1">
                <a:off x="-1" y="210000"/>
                <a:ext cx="231607" cy="834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6" name="Shape 226"/>
              <p:cNvSpPr/>
              <p:nvPr/>
            </p:nvSpPr>
            <p:spPr>
              <a:xfrm flipH="1">
                <a:off x="-1" y="419704"/>
                <a:ext cx="231607" cy="624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7" name="Shape 227"/>
              <p:cNvSpPr/>
              <p:nvPr/>
            </p:nvSpPr>
            <p:spPr>
              <a:xfrm flipH="1">
                <a:off x="-1" y="-2"/>
                <a:ext cx="231607" cy="1044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28" name="Shape 228"/>
              <p:cNvSpPr/>
              <p:nvPr/>
            </p:nvSpPr>
            <p:spPr>
              <a:xfrm flipH="1">
                <a:off x="-1" y="839107"/>
                <a:ext cx="231607" cy="205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34" name="Group 234"/>
            <p:cNvGrpSpPr/>
            <p:nvPr/>
          </p:nvGrpSpPr>
          <p:grpSpPr>
            <a:xfrm>
              <a:off x="8169728" y="209999"/>
              <a:ext cx="231607" cy="834313"/>
              <a:chOff x="0" y="-1"/>
              <a:chExt cx="231606" cy="834312"/>
            </a:xfrm>
          </p:grpSpPr>
          <p:sp>
            <p:nvSpPr>
              <p:cNvPr id="230" name="Shape 230"/>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1" name="Shape 231"/>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2" name="Shape 232"/>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3" name="Shape 233"/>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39" name="Group 239"/>
            <p:cNvGrpSpPr/>
            <p:nvPr/>
          </p:nvGrpSpPr>
          <p:grpSpPr>
            <a:xfrm>
              <a:off x="7427019" y="209999"/>
              <a:ext cx="231607" cy="834313"/>
              <a:chOff x="0" y="-1"/>
              <a:chExt cx="231606" cy="834312"/>
            </a:xfrm>
          </p:grpSpPr>
          <p:sp>
            <p:nvSpPr>
              <p:cNvPr id="235" name="Shape 235"/>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6" name="Shape 236"/>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7" name="Shape 237"/>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38" name="Shape 238"/>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43" name="Group 243"/>
            <p:cNvGrpSpPr/>
            <p:nvPr/>
          </p:nvGrpSpPr>
          <p:grpSpPr>
            <a:xfrm>
              <a:off x="8541082" y="419699"/>
              <a:ext cx="231607" cy="624612"/>
              <a:chOff x="0" y="-1"/>
              <a:chExt cx="231606" cy="624610"/>
            </a:xfrm>
          </p:grpSpPr>
          <p:sp>
            <p:nvSpPr>
              <p:cNvPr id="240" name="Shape 240"/>
              <p:cNvSpPr/>
              <p:nvPr/>
            </p:nvSpPr>
            <p:spPr>
              <a:xfrm flipH="1">
                <a:off x="-1" y="209700"/>
                <a:ext cx="231607" cy="4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1" name="Shape 241"/>
              <p:cNvSpPr/>
              <p:nvPr/>
            </p:nvSpPr>
            <p:spPr>
              <a:xfrm flipH="1">
                <a:off x="-1" y="-2"/>
                <a:ext cx="231607" cy="6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2" name="Shape 242"/>
              <p:cNvSpPr/>
              <p:nvPr/>
            </p:nvSpPr>
            <p:spPr>
              <a:xfrm flipH="1">
                <a:off x="-1" y="419404"/>
                <a:ext cx="231607" cy="205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248" name="Group 248"/>
            <p:cNvGrpSpPr/>
            <p:nvPr/>
          </p:nvGrpSpPr>
          <p:grpSpPr>
            <a:xfrm>
              <a:off x="8912437" y="209999"/>
              <a:ext cx="231607" cy="834313"/>
              <a:chOff x="0" y="-1"/>
              <a:chExt cx="231606" cy="834312"/>
            </a:xfrm>
          </p:grpSpPr>
          <p:sp>
            <p:nvSpPr>
              <p:cNvPr id="244" name="Shape 244"/>
              <p:cNvSpPr/>
              <p:nvPr/>
            </p:nvSpPr>
            <p:spPr>
              <a:xfrm flipH="1">
                <a:off x="-1" y="419405"/>
                <a:ext cx="231607" cy="414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5" name="Shape 245"/>
              <p:cNvSpPr/>
              <p:nvPr/>
            </p:nvSpPr>
            <p:spPr>
              <a:xfrm flipH="1">
                <a:off x="-1" y="-2"/>
                <a:ext cx="231607" cy="83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6" name="Shape 246"/>
              <p:cNvSpPr/>
              <p:nvPr/>
            </p:nvSpPr>
            <p:spPr>
              <a:xfrm flipH="1">
                <a:off x="-1" y="209702"/>
                <a:ext cx="231607" cy="62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247" name="Shape 247"/>
              <p:cNvSpPr/>
              <p:nvPr/>
            </p:nvSpPr>
            <p:spPr>
              <a:xfrm flipH="1">
                <a:off x="-1" y="629108"/>
                <a:ext cx="231607" cy="20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sp>
        <p:nvSpPr>
          <p:cNvPr id="250" name="Shape 250"/>
          <p:cNvSpPr/>
          <p:nvPr>
            <p:ph type="title"/>
          </p:nvPr>
        </p:nvSpPr>
        <p:spPr>
          <a:xfrm>
            <a:off x="1388625" y="696449"/>
            <a:ext cx="6366901" cy="2015851"/>
          </a:xfrm>
          <a:prstGeom prst="rect">
            <a:avLst/>
          </a:prstGeom>
          <a:extLst>
            <a:ext uri="{C572A759-6A51-4108-AA02-DFA0A04FC94B}">
              <ma14:wrappingTextBoxFlag xmlns:ma14="http://schemas.microsoft.com/office/mac/drawingml/2011/main" val="1"/>
            </a:ext>
          </a:extLst>
        </p:spPr>
        <p:txBody>
          <a:bodyPr anchor="ctr"/>
          <a:lstStyle>
            <a:lvl1pPr algn="ctr">
              <a:defRPr sz="8000">
                <a:solidFill>
                  <a:srgbClr val="FFFFFF"/>
                </a:solidFill>
              </a:defRPr>
            </a:lvl1pPr>
          </a:lstStyle>
          <a:p>
            <a:pPr lvl="0">
              <a:defRPr sz="1800">
                <a:solidFill>
                  <a:srgbClr val="000000"/>
                </a:solidFill>
              </a:defRPr>
            </a:pPr>
            <a:r>
              <a:rPr sz="8000">
                <a:solidFill>
                  <a:srgbClr val="FFFFFF"/>
                </a:solidFill>
              </a:rPr>
              <a:t>xx%</a:t>
            </a:r>
          </a:p>
        </p:txBody>
      </p:sp>
      <p:sp>
        <p:nvSpPr>
          <p:cNvPr id="251" name="Shape 251"/>
          <p:cNvSpPr/>
          <p:nvPr>
            <p:ph type="body" idx="1"/>
          </p:nvPr>
        </p:nvSpPr>
        <p:spPr>
          <a:xfrm>
            <a:off x="1388625" y="2712298"/>
            <a:ext cx="6366901" cy="2397077"/>
          </a:xfrm>
          <a:prstGeom prst="rect">
            <a:avLst/>
          </a:prstGeom>
        </p:spPr>
        <p:txBody>
          <a:bodyPr/>
          <a:lstStyle/>
          <a:p>
            <a:pPr lvl="0"/>
          </a:p>
        </p:txBody>
      </p:sp>
      <p:sp>
        <p:nvSpPr>
          <p:cNvPr id="252" name="Shape 252"/>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254" name="Shape 25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_HEADER">
    <p:bg>
      <p:bgPr>
        <a:solidFill>
          <a:srgbClr val="C0791B"/>
        </a:solidFill>
      </p:bgPr>
    </p:bg>
    <p:spTree>
      <p:nvGrpSpPr>
        <p:cNvPr id="1" name=""/>
        <p:cNvGrpSpPr/>
        <p:nvPr/>
      </p:nvGrpSpPr>
      <p:grpSpPr>
        <a:xfrm>
          <a:off x="0" y="0"/>
          <a:ext cx="0" cy="0"/>
          <a:chOff x="0" y="0"/>
          <a:chExt cx="0" cy="0"/>
        </a:xfrm>
      </p:grpSpPr>
      <p:grpSp>
        <p:nvGrpSpPr>
          <p:cNvPr id="61" name="Group 61"/>
          <p:cNvGrpSpPr/>
          <p:nvPr/>
        </p:nvGrpSpPr>
        <p:grpSpPr>
          <a:xfrm>
            <a:off x="146760" y="3398"/>
            <a:ext cx="1233231" cy="1384551"/>
            <a:chOff x="-1" y="-1"/>
            <a:chExt cx="1233230" cy="1384550"/>
          </a:xfrm>
        </p:grpSpPr>
        <p:grpSp>
          <p:nvGrpSpPr>
            <p:cNvPr id="51" name="Group 51"/>
            <p:cNvGrpSpPr/>
            <p:nvPr/>
          </p:nvGrpSpPr>
          <p:grpSpPr>
            <a:xfrm>
              <a:off x="916418" y="-1"/>
              <a:ext cx="316812" cy="688525"/>
              <a:chOff x="0" y="0"/>
              <a:chExt cx="316810" cy="688524"/>
            </a:xfrm>
          </p:grpSpPr>
          <p:sp>
            <p:nvSpPr>
              <p:cNvPr id="49" name="Shape 49"/>
              <p:cNvSpPr/>
              <p:nvPr/>
            </p:nvSpPr>
            <p:spPr>
              <a:xfrm rot="10800000">
                <a:off x="-1" y="11"/>
                <a:ext cx="316812" cy="688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0" name="Shape 50"/>
              <p:cNvSpPr/>
              <p:nvPr/>
            </p:nvSpPr>
            <p:spPr>
              <a:xfrm rot="10800000">
                <a:off x="-1" y="-1"/>
                <a:ext cx="316812" cy="3405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55" name="Group 55"/>
            <p:cNvGrpSpPr/>
            <p:nvPr/>
          </p:nvGrpSpPr>
          <p:grpSpPr>
            <a:xfrm>
              <a:off x="458208" y="-2"/>
              <a:ext cx="316812" cy="1036537"/>
              <a:chOff x="0" y="0"/>
              <a:chExt cx="316810" cy="1036536"/>
            </a:xfrm>
          </p:grpSpPr>
          <p:sp>
            <p:nvSpPr>
              <p:cNvPr id="52" name="Shape 52"/>
              <p:cNvSpPr/>
              <p:nvPr/>
            </p:nvSpPr>
            <p:spPr>
              <a:xfrm rot="10800000">
                <a:off x="-1" y="12"/>
                <a:ext cx="316812" cy="688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3" name="Shape 53"/>
              <p:cNvSpPr/>
              <p:nvPr/>
            </p:nvSpPr>
            <p:spPr>
              <a:xfrm rot="10800000">
                <a:off x="-1" y="24"/>
                <a:ext cx="316812" cy="1036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4" name="Shape 54"/>
              <p:cNvSpPr/>
              <p:nvPr/>
            </p:nvSpPr>
            <p:spPr>
              <a:xfrm rot="10800000">
                <a:off x="-1" y="-1"/>
                <a:ext cx="316812" cy="340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60" name="Group 60"/>
            <p:cNvGrpSpPr/>
            <p:nvPr/>
          </p:nvGrpSpPr>
          <p:grpSpPr>
            <a:xfrm>
              <a:off x="-2" y="-2"/>
              <a:ext cx="316812" cy="1384551"/>
              <a:chOff x="0" y="-1"/>
              <a:chExt cx="316810" cy="1384549"/>
            </a:xfrm>
          </p:grpSpPr>
          <p:sp>
            <p:nvSpPr>
              <p:cNvPr id="56" name="Shape 56"/>
              <p:cNvSpPr/>
              <p:nvPr/>
            </p:nvSpPr>
            <p:spPr>
              <a:xfrm rot="10800000">
                <a:off x="-1" y="12"/>
                <a:ext cx="316812" cy="6885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7" name="Shape 57"/>
              <p:cNvSpPr/>
              <p:nvPr/>
            </p:nvSpPr>
            <p:spPr>
              <a:xfrm rot="10800000">
                <a:off x="-1" y="33"/>
                <a:ext cx="316812" cy="1384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8" name="Shape 58"/>
              <p:cNvSpPr/>
              <p:nvPr/>
            </p:nvSpPr>
            <p:spPr>
              <a:xfrm rot="10800000">
                <a:off x="-1" y="24"/>
                <a:ext cx="316812" cy="103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59" name="Shape 59"/>
              <p:cNvSpPr/>
              <p:nvPr/>
            </p:nvSpPr>
            <p:spPr>
              <a:xfrm rot="10800000">
                <a:off x="-1" y="-2"/>
                <a:ext cx="316812" cy="340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grpSp>
        <p:nvGrpSpPr>
          <p:cNvPr id="80" name="Group 80"/>
          <p:cNvGrpSpPr/>
          <p:nvPr/>
        </p:nvGrpSpPr>
        <p:grpSpPr>
          <a:xfrm>
            <a:off x="6775076" y="2904002"/>
            <a:ext cx="2186160" cy="2239515"/>
            <a:chOff x="-1" y="-2"/>
            <a:chExt cx="2186159" cy="2239514"/>
          </a:xfrm>
        </p:grpSpPr>
        <p:grpSp>
          <p:nvGrpSpPr>
            <p:cNvPr id="64" name="Group 64"/>
            <p:cNvGrpSpPr/>
            <p:nvPr/>
          </p:nvGrpSpPr>
          <p:grpSpPr>
            <a:xfrm>
              <a:off x="-2" y="1349699"/>
              <a:ext cx="409512" cy="889811"/>
              <a:chOff x="-1" y="-1"/>
              <a:chExt cx="409511" cy="889809"/>
            </a:xfrm>
          </p:grpSpPr>
          <p:sp>
            <p:nvSpPr>
              <p:cNvPr id="62" name="Shape 62"/>
              <p:cNvSpPr/>
              <p:nvPr/>
            </p:nvSpPr>
            <p:spPr>
              <a:xfrm>
                <a:off x="-2" y="-2"/>
                <a:ext cx="409513" cy="889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63" name="Shape 63"/>
              <p:cNvSpPr/>
              <p:nvPr/>
            </p:nvSpPr>
            <p:spPr>
              <a:xfrm>
                <a:off x="-2" y="449702"/>
                <a:ext cx="409513" cy="440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68" name="Group 68"/>
            <p:cNvGrpSpPr/>
            <p:nvPr/>
          </p:nvGrpSpPr>
          <p:grpSpPr>
            <a:xfrm>
              <a:off x="592215" y="899995"/>
              <a:ext cx="409509" cy="1339514"/>
              <a:chOff x="-1" y="-1"/>
              <a:chExt cx="409508" cy="1339512"/>
            </a:xfrm>
          </p:grpSpPr>
          <p:sp>
            <p:nvSpPr>
              <p:cNvPr id="65" name="Shape 65"/>
              <p:cNvSpPr/>
              <p:nvPr/>
            </p:nvSpPr>
            <p:spPr>
              <a:xfrm>
                <a:off x="-2" y="449701"/>
                <a:ext cx="409510" cy="889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66" name="Shape 66"/>
              <p:cNvSpPr/>
              <p:nvPr/>
            </p:nvSpPr>
            <p:spPr>
              <a:xfrm>
                <a:off x="-2" y="-2"/>
                <a:ext cx="409510" cy="1339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67" name="Shape 67"/>
              <p:cNvSpPr/>
              <p:nvPr/>
            </p:nvSpPr>
            <p:spPr>
              <a:xfrm>
                <a:off x="-2" y="899404"/>
                <a:ext cx="409510" cy="44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73" name="Group 73"/>
            <p:cNvGrpSpPr/>
            <p:nvPr/>
          </p:nvGrpSpPr>
          <p:grpSpPr>
            <a:xfrm>
              <a:off x="1184432" y="449997"/>
              <a:ext cx="409509" cy="1789513"/>
              <a:chOff x="-1" y="-1"/>
              <a:chExt cx="409508" cy="1789511"/>
            </a:xfrm>
          </p:grpSpPr>
          <p:sp>
            <p:nvSpPr>
              <p:cNvPr id="69" name="Shape 69"/>
              <p:cNvSpPr/>
              <p:nvPr/>
            </p:nvSpPr>
            <p:spPr>
              <a:xfrm>
                <a:off x="-2" y="899702"/>
                <a:ext cx="409510" cy="889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0" name="Shape 70"/>
              <p:cNvSpPr/>
              <p:nvPr/>
            </p:nvSpPr>
            <p:spPr>
              <a:xfrm>
                <a:off x="-2" y="-2"/>
                <a:ext cx="409510" cy="1789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1" name="Shape 71"/>
              <p:cNvSpPr/>
              <p:nvPr/>
            </p:nvSpPr>
            <p:spPr>
              <a:xfrm>
                <a:off x="-2" y="450001"/>
                <a:ext cx="409510" cy="1339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2" name="Shape 72"/>
              <p:cNvSpPr/>
              <p:nvPr/>
            </p:nvSpPr>
            <p:spPr>
              <a:xfrm>
                <a:off x="-2" y="1349405"/>
                <a:ext cx="409510" cy="44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79" name="Group 79"/>
            <p:cNvGrpSpPr/>
            <p:nvPr/>
          </p:nvGrpSpPr>
          <p:grpSpPr>
            <a:xfrm>
              <a:off x="1776647" y="-3"/>
              <a:ext cx="409511" cy="2239516"/>
              <a:chOff x="-1" y="0"/>
              <a:chExt cx="409509" cy="2239514"/>
            </a:xfrm>
          </p:grpSpPr>
          <p:sp>
            <p:nvSpPr>
              <p:cNvPr id="74" name="Shape 74"/>
              <p:cNvSpPr/>
              <p:nvPr/>
            </p:nvSpPr>
            <p:spPr>
              <a:xfrm>
                <a:off x="-2" y="1349705"/>
                <a:ext cx="409511" cy="889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5" name="Shape 75"/>
              <p:cNvSpPr/>
              <p:nvPr/>
            </p:nvSpPr>
            <p:spPr>
              <a:xfrm>
                <a:off x="-2" y="450000"/>
                <a:ext cx="409511" cy="1789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6" name="Shape 76"/>
              <p:cNvSpPr/>
              <p:nvPr/>
            </p:nvSpPr>
            <p:spPr>
              <a:xfrm>
                <a:off x="-2" y="900004"/>
                <a:ext cx="409511" cy="1339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7" name="Shape 77"/>
              <p:cNvSpPr/>
              <p:nvPr/>
            </p:nvSpPr>
            <p:spPr>
              <a:xfrm>
                <a:off x="-2" y="-1"/>
                <a:ext cx="409511" cy="223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78" name="Shape 78"/>
              <p:cNvSpPr/>
              <p:nvPr/>
            </p:nvSpPr>
            <p:spPr>
              <a:xfrm>
                <a:off x="-2" y="1799408"/>
                <a:ext cx="409511" cy="44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sp>
        <p:nvSpPr>
          <p:cNvPr id="81" name="Shape 81"/>
          <p:cNvSpPr/>
          <p:nvPr>
            <p:ph type="title"/>
          </p:nvPr>
        </p:nvSpPr>
        <p:spPr>
          <a:xfrm>
            <a:off x="823999" y="1613825"/>
            <a:ext cx="5857801" cy="1872902"/>
          </a:xfrm>
          <a:prstGeom prst="rect">
            <a:avLst/>
          </a:prstGeom>
        </p:spPr>
        <p:txBody>
          <a:bodyPr anchor="ctr"/>
          <a:lstStyle/>
          <a:p>
            <a:pPr lvl="0"/>
          </a:p>
        </p:txBody>
      </p:sp>
      <p:sp>
        <p:nvSpPr>
          <p:cNvPr id="82" name="Shape 82"/>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p>
            <a:pPr lvl="0"/>
          </a:p>
        </p:txBody>
      </p:sp>
      <p:sp>
        <p:nvSpPr>
          <p:cNvPr id="85" name="Shape 85"/>
          <p:cNvSpPr/>
          <p:nvPr>
            <p:ph type="body" idx="1"/>
          </p:nvPr>
        </p:nvSpPr>
        <p:spPr>
          <a:prstGeom prst="rect">
            <a:avLst/>
          </a:prstGeom>
        </p:spPr>
        <p:txBody>
          <a:bodyPr/>
          <a:lstStyle/>
          <a:p>
            <a:pPr lvl="0"/>
          </a:p>
        </p:txBody>
      </p:sp>
      <p:sp>
        <p:nvSpPr>
          <p:cNvPr id="86" name="Shape 8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p>
        </p:txBody>
      </p:sp>
      <p:sp>
        <p:nvSpPr>
          <p:cNvPr id="89" name="Shape 89"/>
          <p:cNvSpPr/>
          <p:nvPr>
            <p:ph type="body" idx="1"/>
          </p:nvPr>
        </p:nvSpPr>
        <p:spPr>
          <a:xfrm>
            <a:off x="1303799" y="1990050"/>
            <a:ext cx="3430502" cy="3153450"/>
          </a:xfrm>
          <a:prstGeom prst="rect">
            <a:avLst/>
          </a:prstGeom>
        </p:spPr>
        <p:txBody>
          <a:bodyPr/>
          <a:lstStyle/>
          <a:p>
            <a:pPr lvl="0"/>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92" name="Shape 92"/>
          <p:cNvSpPr/>
          <p:nvPr>
            <p:ph type="title"/>
          </p:nvPr>
        </p:nvSpPr>
        <p:spPr>
          <a:xfrm>
            <a:off x="1303799" y="598573"/>
            <a:ext cx="7030502" cy="1230229"/>
          </a:xfrm>
          <a:prstGeom prst="rect">
            <a:avLst/>
          </a:prstGeom>
        </p:spPr>
        <p:txBody>
          <a:bodyPr/>
          <a:lstStyle/>
          <a:p>
            <a:pPr lvl="0"/>
          </a:p>
        </p:txBody>
      </p:sp>
      <p:sp>
        <p:nvSpPr>
          <p:cNvPr id="93" name="Shape 9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95" name="Shape 95"/>
          <p:cNvSpPr/>
          <p:nvPr>
            <p:ph type="title"/>
          </p:nvPr>
        </p:nvSpPr>
        <p:spPr>
          <a:xfrm>
            <a:off x="1303799" y="598573"/>
            <a:ext cx="3312003" cy="1711103"/>
          </a:xfrm>
          <a:prstGeom prst="rect">
            <a:avLst/>
          </a:prstGeom>
        </p:spPr>
        <p:txBody>
          <a:bodyPr/>
          <a:lstStyle/>
          <a:p>
            <a:pPr lvl="0"/>
          </a:p>
        </p:txBody>
      </p:sp>
      <p:sp>
        <p:nvSpPr>
          <p:cNvPr id="96" name="Shape 96"/>
          <p:cNvSpPr/>
          <p:nvPr>
            <p:ph type="body" idx="1"/>
          </p:nvPr>
        </p:nvSpPr>
        <p:spPr>
          <a:xfrm>
            <a:off x="1303799" y="2309672"/>
            <a:ext cx="3312003" cy="2833828"/>
          </a:xfrm>
          <a:prstGeom prst="rect">
            <a:avLst/>
          </a:prstGeom>
        </p:spPr>
        <p:txBody>
          <a:bodyPr/>
          <a:lstStyle/>
          <a:p>
            <a:pPr lvl="0"/>
          </a:p>
        </p:txBody>
      </p:sp>
      <p:sp>
        <p:nvSpPr>
          <p:cNvPr id="97" name="Shape 9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_POINT">
    <p:bg>
      <p:bgPr>
        <a:solidFill>
          <a:srgbClr val="C0791B"/>
        </a:solidFill>
      </p:bgPr>
    </p:bg>
    <p:spTree>
      <p:nvGrpSpPr>
        <p:cNvPr id="1" name=""/>
        <p:cNvGrpSpPr/>
        <p:nvPr/>
      </p:nvGrpSpPr>
      <p:grpSpPr>
        <a:xfrm>
          <a:off x="0" y="0"/>
          <a:ext cx="0" cy="0"/>
          <a:chOff x="0" y="0"/>
          <a:chExt cx="0" cy="0"/>
        </a:xfrm>
      </p:grpSpPr>
      <p:grpSp>
        <p:nvGrpSpPr>
          <p:cNvPr id="110" name="Group 110"/>
          <p:cNvGrpSpPr/>
          <p:nvPr/>
        </p:nvGrpSpPr>
        <p:grpSpPr>
          <a:xfrm>
            <a:off x="6866710" y="1318"/>
            <a:ext cx="2267428" cy="2601616"/>
            <a:chOff x="3" y="-25"/>
            <a:chExt cx="2267426" cy="2601614"/>
          </a:xfrm>
        </p:grpSpPr>
        <p:grpSp>
          <p:nvGrpSpPr>
            <p:cNvPr id="102" name="Group 102"/>
            <p:cNvGrpSpPr/>
            <p:nvPr/>
          </p:nvGrpSpPr>
          <p:grpSpPr>
            <a:xfrm>
              <a:off x="277064" y="-26"/>
              <a:ext cx="1990366" cy="1990328"/>
              <a:chOff x="-26" y="-25"/>
              <a:chExt cx="1990365" cy="1990326"/>
            </a:xfrm>
          </p:grpSpPr>
          <p:sp>
            <p:nvSpPr>
              <p:cNvPr id="99" name="Shape 99"/>
              <p:cNvSpPr/>
              <p:nvPr/>
            </p:nvSpPr>
            <p:spPr>
              <a:xfrm rot="12951449">
                <a:off x="526737" y="526455"/>
                <a:ext cx="937212" cy="937211"/>
              </a:xfrm>
              <a:custGeom>
                <a:avLst/>
                <a:gdLst/>
                <a:ahLst/>
                <a:cxnLst>
                  <a:cxn ang="0">
                    <a:pos x="wd2" y="hd2"/>
                  </a:cxn>
                  <a:cxn ang="5400000">
                    <a:pos x="wd2" y="hd2"/>
                  </a:cxn>
                  <a:cxn ang="10800000">
                    <a:pos x="wd2" y="hd2"/>
                  </a:cxn>
                  <a:cxn ang="16200000">
                    <a:pos x="wd2" y="hd2"/>
                  </a:cxn>
                </a:cxnLst>
                <a:rect l="0" t="0" r="r" b="b"/>
                <a:pathLst>
                  <a:path w="19678"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0" name="Shape 100"/>
              <p:cNvSpPr/>
              <p:nvPr/>
            </p:nvSpPr>
            <p:spPr>
              <a:xfrm rot="12951449">
                <a:off x="581222" y="543993"/>
                <a:ext cx="937302" cy="751006"/>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1" name="Shape 101"/>
              <p:cNvSpPr/>
              <p:nvPr/>
            </p:nvSpPr>
            <p:spPr>
              <a:xfrm rot="12950846">
                <a:off x="282345" y="282412"/>
                <a:ext cx="1425624" cy="1425452"/>
              </a:xfrm>
              <a:custGeom>
                <a:avLst/>
                <a:gdLst/>
                <a:ahLst/>
                <a:cxnLst>
                  <a:cxn ang="0">
                    <a:pos x="wd2" y="hd2"/>
                  </a:cxn>
                  <a:cxn ang="5400000">
                    <a:pos x="wd2" y="hd2"/>
                  </a:cxn>
                  <a:cxn ang="10800000">
                    <a:pos x="wd2" y="hd2"/>
                  </a:cxn>
                  <a:cxn ang="16200000">
                    <a:pos x="wd2" y="hd2"/>
                  </a:cxn>
                </a:cxnLst>
                <a:rect l="0" t="0" r="r" b="b"/>
                <a:pathLst>
                  <a:path w="19678"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06" name="Group 106"/>
            <p:cNvGrpSpPr/>
            <p:nvPr/>
          </p:nvGrpSpPr>
          <p:grpSpPr>
            <a:xfrm>
              <a:off x="1416635" y="1806621"/>
              <a:ext cx="794975" cy="794969"/>
              <a:chOff x="6" y="-11"/>
              <a:chExt cx="794973" cy="794967"/>
            </a:xfrm>
          </p:grpSpPr>
          <p:sp>
            <p:nvSpPr>
              <p:cNvPr id="103" name="Shape 103"/>
              <p:cNvSpPr/>
              <p:nvPr/>
            </p:nvSpPr>
            <p:spPr>
              <a:xfrm rot="2152054">
                <a:off x="112813" y="112806"/>
                <a:ext cx="569361" cy="569332"/>
              </a:xfrm>
              <a:custGeom>
                <a:avLst/>
                <a:gdLst/>
                <a:ahLst/>
                <a:cxnLst>
                  <a:cxn ang="0">
                    <a:pos x="wd2" y="hd2"/>
                  </a:cxn>
                  <a:cxn ang="5400000">
                    <a:pos x="wd2" y="hd2"/>
                  </a:cxn>
                  <a:cxn ang="10800000">
                    <a:pos x="wd2" y="hd2"/>
                  </a:cxn>
                  <a:cxn ang="16200000">
                    <a:pos x="wd2" y="hd2"/>
                  </a:cxn>
                </a:cxnLst>
                <a:rect l="0" t="0" r="r" b="b"/>
                <a:pathLst>
                  <a:path w="19678"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4" name="Shape 104"/>
              <p:cNvSpPr/>
              <p:nvPr/>
            </p:nvSpPr>
            <p:spPr>
              <a:xfrm rot="2150259">
                <a:off x="201088" y="200612"/>
                <a:ext cx="393001" cy="392982"/>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5" name="Shape 105"/>
              <p:cNvSpPr/>
              <p:nvPr/>
            </p:nvSpPr>
            <p:spPr>
              <a:xfrm rot="2150259">
                <a:off x="186884" y="245258"/>
                <a:ext cx="196516" cy="279509"/>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nvGrpSpPr>
            <p:cNvPr id="109" name="Group 109"/>
            <p:cNvGrpSpPr/>
            <p:nvPr/>
          </p:nvGrpSpPr>
          <p:grpSpPr>
            <a:xfrm>
              <a:off x="3" y="117486"/>
              <a:ext cx="548696" cy="548697"/>
              <a:chOff x="4" y="-7"/>
              <a:chExt cx="548695" cy="548696"/>
            </a:xfrm>
          </p:grpSpPr>
          <p:sp>
            <p:nvSpPr>
              <p:cNvPr id="107" name="Shape 107"/>
              <p:cNvSpPr/>
              <p:nvPr/>
            </p:nvSpPr>
            <p:spPr>
              <a:xfrm rot="2150259">
                <a:off x="77852" y="77839"/>
                <a:ext cx="393000" cy="393002"/>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08" name="Shape 108"/>
              <p:cNvSpPr/>
              <p:nvPr/>
            </p:nvSpPr>
            <p:spPr>
              <a:xfrm rot="2150259">
                <a:off x="63655" y="122486"/>
                <a:ext cx="196517" cy="279511"/>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grpSp>
      <p:sp>
        <p:nvSpPr>
          <p:cNvPr id="111" name="Shape 111"/>
          <p:cNvSpPr/>
          <p:nvPr>
            <p:ph type="title"/>
          </p:nvPr>
        </p:nvSpPr>
        <p:spPr>
          <a:xfrm>
            <a:off x="823999" y="763598"/>
            <a:ext cx="5857801" cy="3573304"/>
          </a:xfrm>
          <a:prstGeom prst="rect">
            <a:avLst/>
          </a:prstGeom>
        </p:spPr>
        <p:txBody>
          <a:bodyPr anchor="ctr"/>
          <a:lstStyle/>
          <a:p>
            <a:pPr lvl="0"/>
          </a:p>
        </p:txBody>
      </p:sp>
      <p:sp>
        <p:nvSpPr>
          <p:cNvPr id="112" name="Shape 112"/>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114" name="Shape 114"/>
          <p:cNvSpPr/>
          <p:nvPr>
            <p:ph type="title"/>
          </p:nvPr>
        </p:nvSpPr>
        <p:spPr>
          <a:xfrm>
            <a:off x="1303799" y="598573"/>
            <a:ext cx="3430502" cy="2144631"/>
          </a:xfrm>
          <a:prstGeom prst="rect">
            <a:avLst/>
          </a:prstGeom>
          <a:ln w="9525">
            <a:solidFill>
              <a:srgbClr val="FFFFFF"/>
            </a:solidFill>
            <a:round/>
          </a:ln>
        </p:spPr>
        <p:txBody>
          <a:bodyPr/>
          <a:lstStyle/>
          <a:p>
            <a:pPr lvl="0"/>
          </a:p>
        </p:txBody>
      </p:sp>
      <p:sp>
        <p:nvSpPr>
          <p:cNvPr id="115" name="Shape 115"/>
          <p:cNvSpPr/>
          <p:nvPr>
            <p:ph type="body" idx="1"/>
          </p:nvPr>
        </p:nvSpPr>
        <p:spPr>
          <a:xfrm>
            <a:off x="1303799" y="2743200"/>
            <a:ext cx="3430502" cy="2011878"/>
          </a:xfrm>
          <a:prstGeom prst="rect">
            <a:avLst/>
          </a:prstGeom>
          <a:ln w="9525">
            <a:solidFill>
              <a:srgbClr val="FFFFFF"/>
            </a:solidFill>
            <a:round/>
          </a:ln>
        </p:spPr>
        <p:txBody>
          <a:bodyPr/>
          <a:lstStyle/>
          <a:p>
            <a:pPr lvl="0"/>
          </a:p>
        </p:txBody>
      </p:sp>
      <p:sp>
        <p:nvSpPr>
          <p:cNvPr id="116" name="Shape 1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_ONLY">
    <p:spTree>
      <p:nvGrpSpPr>
        <p:cNvPr id="1" name=""/>
        <p:cNvGrpSpPr/>
        <p:nvPr/>
      </p:nvGrpSpPr>
      <p:grpSpPr>
        <a:xfrm>
          <a:off x="0" y="0"/>
          <a:ext cx="0" cy="0"/>
          <a:chOff x="0" y="0"/>
          <a:chExt cx="0" cy="0"/>
        </a:xfrm>
      </p:grpSpPr>
      <p:grpSp>
        <p:nvGrpSpPr>
          <p:cNvPr id="120" name="Group 120"/>
          <p:cNvGrpSpPr/>
          <p:nvPr/>
        </p:nvGrpSpPr>
        <p:grpSpPr>
          <a:xfrm>
            <a:off x="714228" y="4259802"/>
            <a:ext cx="412704" cy="412712"/>
            <a:chOff x="-1" y="-1"/>
            <a:chExt cx="412702" cy="412711"/>
          </a:xfrm>
        </p:grpSpPr>
        <p:sp>
          <p:nvSpPr>
            <p:cNvPr id="118" name="Shape 118"/>
            <p:cNvSpPr/>
            <p:nvPr/>
          </p:nvSpPr>
          <p:spPr>
            <a:xfrm rot="16200000">
              <a:off x="167022" y="-2"/>
              <a:ext cx="245339" cy="245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119" name="Shape 119"/>
            <p:cNvSpPr/>
            <p:nvPr/>
          </p:nvSpPr>
          <p:spPr>
            <a:xfrm rot="16200000">
              <a:off x="-1" y="7"/>
              <a:ext cx="412702" cy="412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sp>
        <p:nvSpPr>
          <p:cNvPr id="121" name="Shape 121"/>
          <p:cNvSpPr/>
          <p:nvPr>
            <p:ph type="body" idx="1"/>
          </p:nvPr>
        </p:nvSpPr>
        <p:spPr>
          <a:xfrm>
            <a:off x="1303799" y="4138974"/>
            <a:ext cx="5843102" cy="1004530"/>
          </a:xfrm>
          <a:prstGeom prst="rect">
            <a:avLst/>
          </a:prstGeom>
        </p:spPr>
        <p:txBody>
          <a:bodyPr/>
          <a:lstStyle/>
          <a:p>
            <a:pPr lvl="0"/>
          </a:p>
        </p:txBody>
      </p:sp>
      <p:sp>
        <p:nvSpPr>
          <p:cNvPr id="122" name="Shape 1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627000" y="799016"/>
            <a:ext cx="499666" cy="499676"/>
            <a:chOff x="-1" y="-1"/>
            <a:chExt cx="499664" cy="499675"/>
          </a:xfrm>
        </p:grpSpPr>
        <p:sp>
          <p:nvSpPr>
            <p:cNvPr id="2" name="Shape 2"/>
            <p:cNvSpPr/>
            <p:nvPr/>
          </p:nvSpPr>
          <p:spPr>
            <a:xfrm rot="16200000">
              <a:off x="202215" y="-2"/>
              <a:ext cx="297035" cy="297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sp>
          <p:nvSpPr>
            <p:cNvPr id="3" name="Shape 3"/>
            <p:cNvSpPr/>
            <p:nvPr/>
          </p:nvSpPr>
          <p:spPr>
            <a:xfrm rot="16200000">
              <a:off x="-1" y="9"/>
              <a:ext cx="499665" cy="49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lvl="0">
                <a:defRPr>
                  <a:solidFill>
                    <a:srgbClr val="000000"/>
                  </a:solidFill>
                  <a:latin typeface="Arial"/>
                  <a:ea typeface="Arial"/>
                  <a:cs typeface="Arial"/>
                  <a:sym typeface="Arial"/>
                </a:defRPr>
              </a:pPr>
            </a:p>
          </p:txBody>
        </p:sp>
      </p:grpSp>
      <p:sp>
        <p:nvSpPr>
          <p:cNvPr id="5" name="Shape 5"/>
          <p:cNvSpPr/>
          <p:nvPr>
            <p:ph type="title"/>
          </p:nvPr>
        </p:nvSpPr>
        <p:spPr>
          <a:xfrm>
            <a:off x="1303799" y="598573"/>
            <a:ext cx="7030502" cy="1391478"/>
          </a:xfrm>
          <a:prstGeom prst="rect">
            <a:avLst/>
          </a:prstGeom>
          <a:ln w="12700">
            <a:miter lim="400000"/>
          </a:ln>
        </p:spPr>
        <p:txBody>
          <a:bodyPr lIns="91421" tIns="91421" rIns="91421" bIns="91421"/>
          <a:lstStyle/>
          <a:p>
            <a:pPr lvl="0"/>
          </a:p>
        </p:txBody>
      </p:sp>
      <p:sp>
        <p:nvSpPr>
          <p:cNvPr id="6" name="Shape 6"/>
          <p:cNvSpPr/>
          <p:nvPr>
            <p:ph type="body" idx="1"/>
          </p:nvPr>
        </p:nvSpPr>
        <p:spPr>
          <a:xfrm>
            <a:off x="1303799" y="1990050"/>
            <a:ext cx="7030502" cy="3153450"/>
          </a:xfrm>
          <a:prstGeom prst="rect">
            <a:avLst/>
          </a:prstGeom>
          <a:ln w="12700">
            <a:miter lim="400000"/>
          </a:ln>
        </p:spPr>
        <p:txBody>
          <a:bodyPr lIns="91421" tIns="91421" rIns="91421" bIns="91421"/>
          <a:lstStyle/>
          <a:p>
            <a:pPr lvl="0"/>
          </a:p>
        </p:txBody>
      </p:sp>
      <p:sp>
        <p:nvSpPr>
          <p:cNvPr id="7" name="Shape 7"/>
          <p:cNvSpPr/>
          <p:nvPr>
            <p:ph type="sldNum" sz="quarter" idx="2"/>
          </p:nvPr>
        </p:nvSpPr>
        <p:spPr>
          <a:xfrm>
            <a:off x="8451046" y="4772500"/>
            <a:ext cx="548704" cy="322545"/>
          </a:xfrm>
          <a:prstGeom prst="rect">
            <a:avLst/>
          </a:prstGeom>
          <a:ln w="12700">
            <a:miter lim="400000"/>
          </a:ln>
        </p:spPr>
        <p:txBody>
          <a:bodyPr lIns="91421" tIns="91421" rIns="91421" bIns="91421" anchor="ctr">
            <a:spAutoFit/>
          </a:bodyPr>
          <a:lstStyle>
            <a:lvl1pPr algn="r">
              <a:defRPr sz="900">
                <a:solidFill>
                  <a:srgbClr val="424242"/>
                </a:solidFill>
                <a:latin typeface="Nunito"/>
                <a:ea typeface="Nunito"/>
                <a:cs typeface="Nunito"/>
                <a:sym typeface="Nunito"/>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marL="457200" indent="-311150">
        <a:buClr>
          <a:srgbClr val="000000"/>
        </a:buClr>
        <a:buSzPts val="1400"/>
        <a:buFont typeface="Arial"/>
        <a:buChar char="●"/>
        <a:defRPr sz="1400">
          <a:latin typeface="Arial"/>
          <a:ea typeface="Arial"/>
          <a:cs typeface="Arial"/>
          <a:sym typeface="Arial"/>
        </a:defRPr>
      </a:lvl1pPr>
      <a:lvl2pPr marL="914400" indent="-298450">
        <a:buClr>
          <a:srgbClr val="000000"/>
        </a:buClr>
        <a:buSzPts val="1400"/>
        <a:buFont typeface="Arial"/>
        <a:buChar char="○"/>
        <a:defRPr sz="1400">
          <a:latin typeface="Arial"/>
          <a:ea typeface="Arial"/>
          <a:cs typeface="Arial"/>
          <a:sym typeface="Arial"/>
        </a:defRPr>
      </a:lvl2pPr>
      <a:lvl3pPr marL="1371600" indent="-298450">
        <a:buClr>
          <a:srgbClr val="000000"/>
        </a:buClr>
        <a:buSzPts val="1400"/>
        <a:buFont typeface="Arial"/>
        <a:buChar char="■"/>
        <a:defRPr sz="1400">
          <a:latin typeface="Arial"/>
          <a:ea typeface="Arial"/>
          <a:cs typeface="Arial"/>
          <a:sym typeface="Arial"/>
        </a:defRPr>
      </a:lvl3pPr>
      <a:lvl4pPr marL="1828800" indent="-298450">
        <a:buClr>
          <a:srgbClr val="000000"/>
        </a:buClr>
        <a:buSzPts val="1400"/>
        <a:buFont typeface="Arial"/>
        <a:buChar char="●"/>
        <a:defRPr sz="1400">
          <a:latin typeface="Arial"/>
          <a:ea typeface="Arial"/>
          <a:cs typeface="Arial"/>
          <a:sym typeface="Arial"/>
        </a:defRPr>
      </a:lvl4pPr>
      <a:lvl5pPr marL="2286000" indent="-298450">
        <a:buClr>
          <a:srgbClr val="000000"/>
        </a:buClr>
        <a:buSzPts val="1400"/>
        <a:buFont typeface="Arial"/>
        <a:buChar char="○"/>
        <a:defRPr sz="1400">
          <a:latin typeface="Arial"/>
          <a:ea typeface="Arial"/>
          <a:cs typeface="Arial"/>
          <a:sym typeface="Arial"/>
        </a:defRPr>
      </a:lvl5pPr>
      <a:lvl6pPr marL="2743200" indent="-298450">
        <a:buClr>
          <a:srgbClr val="000000"/>
        </a:buClr>
        <a:buSzPts val="1400"/>
        <a:buFont typeface="Arial"/>
        <a:buChar char="■"/>
        <a:defRPr sz="1400">
          <a:latin typeface="Arial"/>
          <a:ea typeface="Arial"/>
          <a:cs typeface="Arial"/>
          <a:sym typeface="Arial"/>
        </a:defRPr>
      </a:lvl6pPr>
      <a:lvl7pPr marL="3200400" indent="-298450">
        <a:buClr>
          <a:srgbClr val="000000"/>
        </a:buClr>
        <a:buSzPts val="1400"/>
        <a:buFont typeface="Arial"/>
        <a:buChar char="●"/>
        <a:defRPr sz="1400">
          <a:latin typeface="Arial"/>
          <a:ea typeface="Arial"/>
          <a:cs typeface="Arial"/>
          <a:sym typeface="Arial"/>
        </a:defRPr>
      </a:lvl7pPr>
      <a:lvl8pPr marL="3657600" indent="-298450">
        <a:buClr>
          <a:srgbClr val="000000"/>
        </a:buClr>
        <a:buSzPts val="1400"/>
        <a:buFont typeface="Arial"/>
        <a:buChar char="○"/>
        <a:defRPr sz="1400">
          <a:latin typeface="Arial"/>
          <a:ea typeface="Arial"/>
          <a:cs typeface="Arial"/>
          <a:sym typeface="Arial"/>
        </a:defRPr>
      </a:lvl8pPr>
      <a:lvl9pPr marL="4114800" indent="-298450">
        <a:buClr>
          <a:srgbClr val="000000"/>
        </a:buClr>
        <a:buSzPts val="1400"/>
        <a:buFont typeface="Arial"/>
        <a:buChar char="■"/>
        <a:defRPr sz="1400">
          <a:latin typeface="Arial"/>
          <a:ea typeface="Arial"/>
          <a:cs typeface="Arial"/>
          <a:sym typeface="Arial"/>
        </a:defRPr>
      </a:lvl9pPr>
    </p:bodyStyle>
    <p:otherStyle>
      <a:lvl1pPr algn="r">
        <a:defRPr sz="900">
          <a:solidFill>
            <a:schemeClr val="tx1"/>
          </a:solidFill>
          <a:latin typeface="+mn-lt"/>
          <a:ea typeface="+mn-ea"/>
          <a:cs typeface="+mn-cs"/>
          <a:sym typeface="Nunito"/>
        </a:defRPr>
      </a:lvl1pPr>
      <a:lvl2pPr algn="r">
        <a:defRPr sz="900">
          <a:solidFill>
            <a:schemeClr val="tx1"/>
          </a:solidFill>
          <a:latin typeface="+mn-lt"/>
          <a:ea typeface="+mn-ea"/>
          <a:cs typeface="+mn-cs"/>
          <a:sym typeface="Nunito"/>
        </a:defRPr>
      </a:lvl2pPr>
      <a:lvl3pPr algn="r">
        <a:defRPr sz="900">
          <a:solidFill>
            <a:schemeClr val="tx1"/>
          </a:solidFill>
          <a:latin typeface="+mn-lt"/>
          <a:ea typeface="+mn-ea"/>
          <a:cs typeface="+mn-cs"/>
          <a:sym typeface="Nunito"/>
        </a:defRPr>
      </a:lvl3pPr>
      <a:lvl4pPr algn="r">
        <a:defRPr sz="900">
          <a:solidFill>
            <a:schemeClr val="tx1"/>
          </a:solidFill>
          <a:latin typeface="+mn-lt"/>
          <a:ea typeface="+mn-ea"/>
          <a:cs typeface="+mn-cs"/>
          <a:sym typeface="Nunito"/>
        </a:defRPr>
      </a:lvl4pPr>
      <a:lvl5pPr algn="r">
        <a:defRPr sz="900">
          <a:solidFill>
            <a:schemeClr val="tx1"/>
          </a:solidFill>
          <a:latin typeface="+mn-lt"/>
          <a:ea typeface="+mn-ea"/>
          <a:cs typeface="+mn-cs"/>
          <a:sym typeface="Nunito"/>
        </a:defRPr>
      </a:lvl5pPr>
      <a:lvl6pPr algn="r">
        <a:defRPr sz="900">
          <a:solidFill>
            <a:schemeClr val="tx1"/>
          </a:solidFill>
          <a:latin typeface="+mn-lt"/>
          <a:ea typeface="+mn-ea"/>
          <a:cs typeface="+mn-cs"/>
          <a:sym typeface="Nunito"/>
        </a:defRPr>
      </a:lvl6pPr>
      <a:lvl7pPr algn="r">
        <a:defRPr sz="900">
          <a:solidFill>
            <a:schemeClr val="tx1"/>
          </a:solidFill>
          <a:latin typeface="+mn-lt"/>
          <a:ea typeface="+mn-ea"/>
          <a:cs typeface="+mn-cs"/>
          <a:sym typeface="Nunito"/>
        </a:defRPr>
      </a:lvl7pPr>
      <a:lvl8pPr algn="r">
        <a:defRPr sz="900">
          <a:solidFill>
            <a:schemeClr val="tx1"/>
          </a:solidFill>
          <a:latin typeface="+mn-lt"/>
          <a:ea typeface="+mn-ea"/>
          <a:cs typeface="+mn-cs"/>
          <a:sym typeface="Nunito"/>
        </a:defRPr>
      </a:lvl8pPr>
      <a:lvl9pPr algn="r">
        <a:defRPr sz="900">
          <a:solidFill>
            <a:schemeClr val="tx1"/>
          </a:solidFill>
          <a:latin typeface="+mn-lt"/>
          <a:ea typeface="+mn-ea"/>
          <a:cs typeface="+mn-cs"/>
          <a:sym typeface="Nuni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823997" y="2400299"/>
            <a:ext cx="3181205" cy="932703"/>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3600">
                <a:solidFill>
                  <a:srgbClr val="FFFFFF"/>
                </a:solidFill>
              </a:defRPr>
            </a:lvl1pPr>
          </a:lstStyle>
          <a:p>
            <a:pPr lvl="0">
              <a:defRPr sz="1800">
                <a:solidFill>
                  <a:srgbClr val="000000"/>
                </a:solidFill>
              </a:defRPr>
            </a:pPr>
            <a:r>
              <a:rPr sz="3600">
                <a:solidFill>
                  <a:srgbClr val="FFFFFF"/>
                </a:solidFill>
              </a:rPr>
              <a:t>Kisan Mandi</a:t>
            </a:r>
          </a:p>
        </p:txBody>
      </p:sp>
      <p:sp>
        <p:nvSpPr>
          <p:cNvPr id="259" name="Shape 259"/>
          <p:cNvSpPr/>
          <p:nvPr>
            <p:ph type="body" idx="1"/>
          </p:nvPr>
        </p:nvSpPr>
        <p:spPr>
          <a:xfrm>
            <a:off x="1235598" y="3182098"/>
            <a:ext cx="2358004" cy="5076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marL="0" indent="0">
              <a:buSzTx/>
              <a:buNone/>
              <a:defRPr sz="1600">
                <a:solidFill>
                  <a:srgbClr val="FFFFFF"/>
                </a:solidFill>
              </a:defRPr>
            </a:lvl1pPr>
          </a:lstStyle>
          <a:p>
            <a:pPr lvl="0">
              <a:defRPr sz="1800">
                <a:solidFill>
                  <a:srgbClr val="000000"/>
                </a:solidFill>
              </a:defRPr>
            </a:pPr>
            <a:r>
              <a:rPr sz="1600">
                <a:solidFill>
                  <a:srgbClr val="FFFFFF"/>
                </a:solidFill>
              </a:rPr>
              <a:t>Farmer’s Market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1303799" y="598573"/>
            <a:ext cx="7030502" cy="499670"/>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Agenda</a:t>
            </a:r>
          </a:p>
        </p:txBody>
      </p:sp>
      <p:sp>
        <p:nvSpPr>
          <p:cNvPr id="262" name="Shape 262"/>
          <p:cNvSpPr/>
          <p:nvPr>
            <p:ph type="body" idx="1"/>
          </p:nvPr>
        </p:nvSpPr>
        <p:spPr>
          <a:xfrm>
            <a:off x="1221499" y="1300948"/>
            <a:ext cx="7030502" cy="254160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555171" indent="-440871">
              <a:buSzPts val="1800"/>
              <a:buChar char="➔"/>
              <a:defRPr sz="1800"/>
            </a:pPr>
            <a:r>
              <a:t>Problem Statement</a:t>
            </a:r>
          </a:p>
          <a:p>
            <a:pPr lvl="0" marL="555171" indent="-440871">
              <a:buSzPts val="1800"/>
              <a:buChar char="➔"/>
              <a:defRPr sz="1800"/>
            </a:pPr>
            <a:r>
              <a:t>Solution to the problem</a:t>
            </a:r>
          </a:p>
          <a:p>
            <a:pPr lvl="0" marL="555171" indent="-440871">
              <a:buSzPts val="1800"/>
              <a:buChar char="➔"/>
              <a:defRPr sz="1800"/>
            </a:pPr>
            <a:r>
              <a:t>Who is Benefited?</a:t>
            </a:r>
          </a:p>
          <a:p>
            <a:pPr lvl="0" marL="555171" indent="-440871">
              <a:buSzPts val="1800"/>
              <a:buChar char="➔"/>
              <a:defRPr sz="1800"/>
            </a:pPr>
            <a:r>
              <a:t>System Architecture</a:t>
            </a:r>
            <a:endParaRPr sz="2000"/>
          </a:p>
          <a:p>
            <a:pPr lvl="0" marL="555171" indent="-440871">
              <a:buSzPts val="1800"/>
              <a:buChar char="➔"/>
              <a:defRPr sz="1800"/>
            </a:pPr>
            <a:r>
              <a:t>Key points about the portal</a:t>
            </a:r>
          </a:p>
          <a:p>
            <a:pPr lvl="0" marL="555171" indent="-440871">
              <a:buSzPts val="1800"/>
              <a:buChar char="➔"/>
              <a:defRPr sz="1800"/>
            </a:pPr>
            <a:r>
              <a:t>Technology Stack</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xfrm>
            <a:off x="1303798" y="173372"/>
            <a:ext cx="3935705" cy="383506"/>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Problem Statement</a:t>
            </a:r>
          </a:p>
        </p:txBody>
      </p:sp>
      <p:sp>
        <p:nvSpPr>
          <p:cNvPr id="265" name="Shape 265"/>
          <p:cNvSpPr/>
          <p:nvPr>
            <p:ph type="body" idx="1"/>
          </p:nvPr>
        </p:nvSpPr>
        <p:spPr>
          <a:xfrm>
            <a:off x="1413524" y="658471"/>
            <a:ext cx="7030502" cy="4402808"/>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defTabSz="542145">
              <a:buSzTx/>
              <a:buNone/>
              <a:defRPr sz="1800"/>
            </a:pPr>
            <a:r>
              <a:rPr sz="1100"/>
              <a:t> India is an agricultural country and one third population depends on the agricultural  sector directly or indirectly. As food being essential need of mankind, much emphasis has been on commercialising agricultural production.</a:t>
            </a:r>
            <a:endParaRPr sz="1100"/>
          </a:p>
          <a:p>
            <a:pPr lvl="0" marL="0" indent="0" defTabSz="542145">
              <a:buSzTx/>
              <a:buNone/>
              <a:defRPr sz="1800"/>
            </a:pPr>
            <a:endParaRPr sz="1100"/>
          </a:p>
          <a:p>
            <a:pPr lvl="0" marL="0" indent="0" defTabSz="542145">
              <a:buSzTx/>
              <a:buNone/>
              <a:defRPr sz="1800"/>
            </a:pPr>
            <a:r>
              <a:rPr sz="1100"/>
              <a:t> Agricultural marketing is mainly the buying and selling of agricultural products. In earlier days when the village economy was more or less self-sufficient the marketing of agricultural products presented no difficulty as the farmer sold his produce to the consumer on a cash or barter basis.</a:t>
            </a:r>
            <a:endParaRPr sz="1100"/>
          </a:p>
          <a:p>
            <a:pPr lvl="0" marL="0" indent="0" defTabSz="542145">
              <a:buSzTx/>
              <a:buNone/>
              <a:defRPr sz="1800"/>
            </a:pPr>
            <a:endParaRPr sz="1100"/>
          </a:p>
          <a:p>
            <a:pPr lvl="0" marL="0" indent="0" defTabSz="542145">
              <a:buSzTx/>
              <a:buNone/>
              <a:defRPr sz="1800"/>
            </a:pPr>
            <a:r>
              <a:rPr sz="1100"/>
              <a:t> Today's agricultural marketing has to undergo a series of exchanges or transfers from one person to another before it reaches the consumer. There are three marketing functions involved in this, that are;</a:t>
            </a:r>
            <a:endParaRPr sz="1100"/>
          </a:p>
          <a:p>
            <a:pPr lvl="0" marL="0" indent="0" defTabSz="542145">
              <a:buSzTx/>
              <a:buNone/>
              <a:defRPr sz="1800"/>
            </a:pPr>
            <a:r>
              <a:rPr sz="1100"/>
              <a:t>• assembling</a:t>
            </a:r>
            <a:endParaRPr sz="1100"/>
          </a:p>
          <a:p>
            <a:pPr lvl="0" marL="0" indent="0" defTabSz="542145">
              <a:buSzTx/>
              <a:buNone/>
              <a:defRPr sz="1800"/>
            </a:pPr>
            <a:r>
              <a:rPr sz="1100"/>
              <a:t>• preparation for consumption</a:t>
            </a:r>
            <a:endParaRPr sz="1100"/>
          </a:p>
          <a:p>
            <a:pPr lvl="0" marL="0" indent="0" defTabSz="542145">
              <a:buSzTx/>
              <a:buNone/>
              <a:defRPr sz="1800"/>
            </a:pPr>
            <a:r>
              <a:rPr sz="1100"/>
              <a:t>• distribution</a:t>
            </a:r>
            <a:endParaRPr sz="1100"/>
          </a:p>
          <a:p>
            <a:pPr lvl="0" marL="0" indent="0" defTabSz="542145">
              <a:buSzTx/>
              <a:buNone/>
              <a:defRPr sz="1800"/>
            </a:pPr>
            <a:endParaRPr sz="1100"/>
          </a:p>
          <a:p>
            <a:pPr lvl="0" marL="0" indent="0" defTabSz="542145">
              <a:buSzTx/>
              <a:buNone/>
              <a:defRPr sz="1800"/>
            </a:pPr>
            <a:r>
              <a:rPr sz="1100"/>
              <a:t> Products are sold in various ways. For example, it might be sold at a weekly village market in the farmer's village or in a neighbouring village. If these outlets are not available, then produce might be sold at irregularly held markets in a nearby village or town, or in the Mandi.</a:t>
            </a:r>
            <a:endParaRPr sz="1100"/>
          </a:p>
          <a:p>
            <a:pPr lvl="0" marL="0" indent="0" defTabSz="542145">
              <a:buSzTx/>
              <a:buNone/>
              <a:defRPr sz="1800"/>
            </a:pPr>
            <a:endParaRPr sz="1100"/>
          </a:p>
          <a:p>
            <a:pPr lvl="0" marL="0" indent="0" defTabSz="542145">
              <a:buSzTx/>
              <a:buNone/>
              <a:defRPr sz="1800"/>
            </a:pPr>
            <a:r>
              <a:rPr b="1" sz="1100"/>
              <a:t>Importance of Agriculture Marketing</a:t>
            </a:r>
            <a:endParaRPr b="1" sz="1100"/>
          </a:p>
          <a:p>
            <a:pPr lvl="0" marL="0" indent="0" defTabSz="542145">
              <a:buSzTx/>
              <a:buNone/>
              <a:defRPr sz="1800"/>
            </a:pPr>
            <a:endParaRPr sz="1100"/>
          </a:p>
          <a:p>
            <a:pPr lvl="0" marL="54491" indent="-54491" defTabSz="542145">
              <a:buClrTx/>
              <a:buSzPct val="100000"/>
              <a:buFontTx/>
              <a:buChar char="•"/>
              <a:defRPr sz="1800"/>
            </a:pPr>
            <a:r>
              <a:rPr sz="1100"/>
              <a:t> Agricultural products are perishable; therefore, a failure to sell on time results in wasted harvest. All wasted harvest represents a cost of land, water, labor, storage - and no income to show for it.</a:t>
            </a:r>
            <a:endParaRPr sz="1100"/>
          </a:p>
          <a:p>
            <a:pPr lvl="0" marL="89168" indent="-89168" defTabSz="542145">
              <a:buClrTx/>
              <a:buSzPct val="100000"/>
              <a:buFontTx/>
              <a:buChar char="•"/>
              <a:defRPr sz="1800"/>
            </a:pPr>
            <a:endParaRPr sz="1100"/>
          </a:p>
          <a:p>
            <a:pPr lvl="0" marL="54491" indent="-54491" defTabSz="542145">
              <a:buClrTx/>
              <a:buSzPct val="100000"/>
              <a:buFontTx/>
              <a:buChar char="•"/>
              <a:defRPr sz="1800"/>
            </a:pPr>
            <a:r>
              <a:rPr sz="1100"/>
              <a:t> Agricultural prices can be quite variable, impacted by changes in weather and harvests in far corners of the world.</a:t>
            </a:r>
            <a:endParaRPr sz="1100"/>
          </a:p>
          <a:p>
            <a:pPr lvl="0" marL="89168" indent="-89168" defTabSz="542145">
              <a:buClrTx/>
              <a:buSzPct val="100000"/>
              <a:buFontTx/>
              <a:buChar char="•"/>
              <a:defRPr sz="1800"/>
            </a:pPr>
            <a:endParaRPr sz="1100"/>
          </a:p>
          <a:p>
            <a:pPr lvl="0" marL="54491" indent="-54491" defTabSz="542145">
              <a:buClrTx/>
              <a:buSzPct val="100000"/>
              <a:buFontTx/>
              <a:buChar char="•"/>
              <a:defRPr sz="1800"/>
            </a:pPr>
            <a:r>
              <a:rPr sz="1100"/>
              <a:t> Farmers seek higher prices for their produce, and protection from price fluctuations. They may also work to open up new markets or channels, such as selling directly to consumers instead of through producers.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xfrm>
            <a:off x="1332583" y="301128"/>
            <a:ext cx="3221303" cy="499671"/>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Problem Statement ..</a:t>
            </a:r>
          </a:p>
        </p:txBody>
      </p:sp>
      <p:sp>
        <p:nvSpPr>
          <p:cNvPr id="268" name="Shape 268"/>
          <p:cNvSpPr/>
          <p:nvPr>
            <p:ph type="body" idx="1"/>
          </p:nvPr>
        </p:nvSpPr>
        <p:spPr>
          <a:xfrm>
            <a:off x="1236633" y="896223"/>
            <a:ext cx="7251188" cy="41033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buSzTx/>
              <a:buNone/>
              <a:defRPr sz="1800"/>
            </a:pPr>
            <a:r>
              <a:rPr b="1" sz="1500"/>
              <a:t>Interests of Farmers, Manufacturers, Traders and Consumers in Agriculture </a:t>
            </a:r>
            <a:endParaRPr b="1" sz="1500"/>
          </a:p>
          <a:p>
            <a:pPr lvl="0" marL="0" indent="0">
              <a:buSzTx/>
              <a:buNone/>
              <a:defRPr sz="1800"/>
            </a:pPr>
            <a:r>
              <a:rPr b="1" sz="1500"/>
              <a:t>Marketing System</a:t>
            </a:r>
            <a:endParaRPr b="1" sz="1500"/>
          </a:p>
          <a:p>
            <a:pPr lvl="0" marL="0" indent="0">
              <a:buSzTx/>
              <a:buNone/>
              <a:defRPr sz="1800"/>
            </a:pPr>
            <a:endParaRPr b="1" sz="1500"/>
          </a:p>
          <a:p>
            <a:pPr lvl="0" marL="104439" indent="-104439">
              <a:buClrTx/>
              <a:buSzPct val="100000"/>
              <a:buFontTx/>
              <a:buChar char="•"/>
              <a:defRPr sz="1800"/>
            </a:pPr>
            <a:r>
              <a:rPr sz="1500"/>
              <a:t>The farmer's interest is focused on getting the best return from his produce, which usually equates to maximum price for unlimited quantities.</a:t>
            </a:r>
            <a:endParaRPr sz="1500"/>
          </a:p>
          <a:p>
            <a:pPr lvl="0" marL="0" indent="0">
              <a:buSzTx/>
              <a:buNone/>
              <a:defRPr sz="1800"/>
            </a:pPr>
            <a:endParaRPr sz="1500"/>
          </a:p>
          <a:p>
            <a:pPr lvl="0" marL="104439" indent="-104439">
              <a:buClrTx/>
              <a:buSzPct val="100000"/>
              <a:buFontTx/>
              <a:buChar char="•"/>
              <a:defRPr sz="1800"/>
            </a:pPr>
            <a:r>
              <a:rPr sz="1500"/>
              <a:t>Vendors and retailers want high quality and reliable supplies from the farmer, at the most competitive prices.</a:t>
            </a:r>
            <a:endParaRPr sz="1500"/>
          </a:p>
          <a:p>
            <a:pPr lvl="0" marL="150393" indent="-150393">
              <a:buClrTx/>
              <a:buSzPct val="100000"/>
              <a:buFontTx/>
              <a:buChar char="•"/>
              <a:defRPr sz="1800"/>
            </a:pPr>
            <a:endParaRPr sz="1500"/>
          </a:p>
          <a:p>
            <a:pPr lvl="0" marL="104439" indent="-104439">
              <a:buClrTx/>
              <a:buSzPct val="100000"/>
              <a:buFontTx/>
              <a:buChar char="•"/>
              <a:defRPr sz="1800"/>
            </a:pPr>
            <a:r>
              <a:rPr sz="1500"/>
              <a:t>Consumers are interested in obtaining high quality products at low prices. Clearly, there are conflicting interests here.</a:t>
            </a:r>
            <a:endParaRPr sz="1500"/>
          </a:p>
          <a:p>
            <a:pPr lvl="0" marL="0" indent="0">
              <a:buSzTx/>
              <a:buNone/>
              <a:defRPr sz="1800"/>
            </a:pPr>
            <a:endParaRPr sz="1500"/>
          </a:p>
          <a:p>
            <a:pPr lvl="0" marL="0" indent="0">
              <a:buSzTx/>
              <a:buNone/>
              <a:defRPr sz="1800"/>
            </a:pPr>
            <a:r>
              <a:rPr sz="1500"/>
              <a:t>All the above points will be addressed with the farmer portal that we will be building  in this presentation </a:t>
            </a:r>
          </a:p>
        </p:txBody>
      </p:sp>
      <p:sp>
        <p:nvSpPr>
          <p:cNvPr id="269" name="Shape 269"/>
          <p:cNvSpPr/>
          <p:nvPr>
            <p:ph type="sldNum" sz="quarter" idx="2"/>
          </p:nvPr>
        </p:nvSpPr>
        <p:spPr>
          <a:xfrm>
            <a:off x="8451046" y="4772500"/>
            <a:ext cx="548704" cy="32255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50391">
              <a:defRPr sz="800"/>
            </a:lvl1pPr>
          </a:lstStyle>
          <a:p>
            <a:pPr lvl="0">
              <a:defRPr sz="1800">
                <a:solidFill>
                  <a:srgbClr val="000000"/>
                </a:solidFill>
              </a:defRPr>
            </a:pPr>
            <a:fld id="{86CB4B4D-7CA3-9044-876B-883B54F8677D}" type="slidenum">
              <a:rPr sz="800">
                <a:solidFill>
                  <a:srgbClr val="424242"/>
                </a:solidFill>
              </a:rPr>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xfrm>
            <a:off x="1303796" y="269373"/>
            <a:ext cx="6185106" cy="594605"/>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Solution to the problem statement</a:t>
            </a:r>
          </a:p>
        </p:txBody>
      </p:sp>
      <p:sp>
        <p:nvSpPr>
          <p:cNvPr id="272" name="Shape 272"/>
          <p:cNvSpPr/>
          <p:nvPr>
            <p:ph type="body" idx="1"/>
          </p:nvPr>
        </p:nvSpPr>
        <p:spPr>
          <a:xfrm>
            <a:off x="1303799" y="930623"/>
            <a:ext cx="7030502" cy="2541606"/>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buSzTx/>
              <a:buNone/>
              <a:defRPr sz="1800"/>
            </a:pPr>
            <a:r>
              <a:rPr sz="1500"/>
              <a:t>We will be building a portal where in farmer can sell his own crop directly to consumers / local vendors with the price they want to sell without any middle men or producers. Few of the benefits that can be achieved with this portal are listed below</a:t>
            </a:r>
            <a:endParaRPr sz="1500"/>
          </a:p>
          <a:p>
            <a:pPr lvl="0" marL="334149" indent="-200799">
              <a:spcBef>
                <a:spcPts val="1600"/>
              </a:spcBef>
              <a:buSzPts val="1500"/>
              <a:buChar char="❖"/>
              <a:defRPr sz="1800"/>
            </a:pPr>
            <a:r>
              <a:rPr sz="1500"/>
              <a:t>Consumers/vendors will receive quality product in reasonable price directly from farmer</a:t>
            </a:r>
            <a:endParaRPr sz="1500"/>
          </a:p>
          <a:p>
            <a:pPr lvl="0" marL="334149" indent="-200799">
              <a:buSzPts val="1500"/>
              <a:buChar char="❖"/>
              <a:defRPr sz="1800"/>
            </a:pPr>
            <a:r>
              <a:rPr sz="1500"/>
              <a:t>Organic farming will be looked up on</a:t>
            </a:r>
            <a:endParaRPr sz="1500"/>
          </a:p>
          <a:p>
            <a:pPr lvl="0" marL="334149" indent="-200799">
              <a:buSzPts val="1500"/>
              <a:buChar char="❖"/>
              <a:defRPr sz="1800"/>
            </a:pPr>
            <a:r>
              <a:rPr sz="1500"/>
              <a:t>Farmers will not be in financial crisis to large extent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xfrm>
            <a:off x="1207796" y="246022"/>
            <a:ext cx="3364207" cy="599806"/>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Who is benefited</a:t>
            </a:r>
          </a:p>
        </p:txBody>
      </p:sp>
      <p:sp>
        <p:nvSpPr>
          <p:cNvPr id="275" name="Shape 275"/>
          <p:cNvSpPr/>
          <p:nvPr>
            <p:ph type="body" idx="1"/>
          </p:nvPr>
        </p:nvSpPr>
        <p:spPr>
          <a:xfrm>
            <a:off x="1372374" y="960122"/>
            <a:ext cx="7030502" cy="254160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334149" indent="-200799">
              <a:buSzPts val="1500"/>
              <a:buChar char="❖"/>
              <a:defRPr sz="1800"/>
            </a:pPr>
            <a:r>
              <a:rPr sz="1500"/>
              <a:t>Consumer/Vendor → Will receive quality product in reasonable price directly from farmer</a:t>
            </a:r>
            <a:endParaRPr sz="1500"/>
          </a:p>
          <a:p>
            <a:pPr lvl="0" marL="334149" indent="-200799">
              <a:buSzPts val="1500"/>
              <a:buChar char="❖"/>
              <a:defRPr sz="1800"/>
            </a:pPr>
            <a:r>
              <a:rPr sz="1500"/>
              <a:t>Farmer → Will be able to sell his crop at his own price and be happy for getting the profit</a:t>
            </a:r>
            <a:endParaRPr sz="1500"/>
          </a:p>
          <a:p>
            <a:pPr lvl="0" marL="334149" indent="-200799">
              <a:buSzPts val="1500"/>
              <a:buChar char="❖"/>
              <a:defRPr sz="1800"/>
            </a:pPr>
            <a:r>
              <a:rPr sz="1500"/>
              <a:t>Government → Will be benefited by improvement in agriculture sector to some extent and also will be in a position to look up on to organic farming to large extent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xfrm>
            <a:off x="370597" y="125421"/>
            <a:ext cx="3935704" cy="490147"/>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System Architecture</a:t>
            </a:r>
          </a:p>
        </p:txBody>
      </p:sp>
      <p:pic>
        <p:nvPicPr>
          <p:cNvPr id="278" name="Farmer Portal System Design (2).png"/>
          <p:cNvPicPr/>
          <p:nvPr/>
        </p:nvPicPr>
        <p:blipFill>
          <a:blip r:embed="rId3">
            <a:extLst/>
          </a:blip>
          <a:stretch>
            <a:fillRect/>
          </a:stretch>
        </p:blipFill>
        <p:spPr>
          <a:xfrm>
            <a:off x="498768" y="839961"/>
            <a:ext cx="6476448" cy="4178008"/>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1303800" y="598573"/>
            <a:ext cx="5088000" cy="499671"/>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Key points about the portal</a:t>
            </a:r>
          </a:p>
        </p:txBody>
      </p:sp>
      <p:sp>
        <p:nvSpPr>
          <p:cNvPr id="283" name="Shape 283"/>
          <p:cNvSpPr/>
          <p:nvPr>
            <p:ph type="body" idx="1"/>
          </p:nvPr>
        </p:nvSpPr>
        <p:spPr>
          <a:xfrm>
            <a:off x="1372374" y="1193173"/>
            <a:ext cx="7030502" cy="254160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334149" indent="-200799">
              <a:buSzPts val="1500"/>
              <a:buChar char="❖"/>
              <a:defRPr sz="1800"/>
            </a:pPr>
            <a:r>
              <a:rPr sz="1500"/>
              <a:t>Portal will have both biometric as well as Aadhar based login options to the user. User can choose either of them to login to the system</a:t>
            </a:r>
            <a:endParaRPr sz="1500"/>
          </a:p>
          <a:p>
            <a:pPr lvl="0" marL="334149" indent="-200799">
              <a:buSzPts val="1500"/>
              <a:buChar char="❖"/>
              <a:defRPr sz="1800"/>
            </a:pPr>
            <a:r>
              <a:rPr sz="1500"/>
              <a:t>Order cannot be cancelled after the product is in shipping state</a:t>
            </a:r>
            <a:endParaRPr sz="1500"/>
          </a:p>
          <a:p>
            <a:pPr lvl="0" marL="334149" indent="-200799">
              <a:buSzPts val="1500"/>
              <a:buChar char="❖"/>
              <a:defRPr sz="1800"/>
            </a:pPr>
            <a:r>
              <a:rPr sz="1500"/>
              <a:t>Portal has three roles -&gt; Consumer / Vendor / Farmer</a:t>
            </a:r>
            <a:endParaRPr sz="1500"/>
          </a:p>
          <a:p>
            <a:pPr lvl="0" marL="334149" indent="-200799">
              <a:buSzPts val="1500"/>
              <a:buChar char="❖"/>
              <a:defRPr sz="1800"/>
            </a:pPr>
            <a:r>
              <a:rPr sz="1500"/>
              <a:t>Customer support page will have a small  comments section which can be used to provide feedback which will make the farmer happy and willingness to provide quality product always</a:t>
            </a:r>
            <a:endParaRPr sz="1500"/>
          </a:p>
          <a:p>
            <a:pPr lvl="0" marL="0" indent="0">
              <a:spcBef>
                <a:spcPts val="1600"/>
              </a:spcBef>
              <a:buSzTx/>
              <a:buNone/>
              <a:defRPr sz="1800"/>
            </a:pPr>
            <a:r>
              <a:rPr sz="1400"/>
              <a:t>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1166622" y="187099"/>
            <a:ext cx="3469506" cy="499671"/>
          </a:xfrm>
          <a:prstGeom prst="rect">
            <a:avLst/>
          </a:prstGeom>
          <a:gradFill>
            <a:gsLst>
              <a:gs pos="0">
                <a:srgbClr val="F2FFCB"/>
              </a:gs>
              <a:gs pos="35000">
                <a:srgbClr val="F6FFD9"/>
              </a:gs>
              <a:gs pos="100000">
                <a:srgbClr val="FBFFF0"/>
              </a:gs>
            </a:gsLst>
            <a:lin ang="16200000"/>
          </a:gradFill>
          <a:ln w="9525">
            <a:solidFill>
              <a:srgbClr val="D3E29E"/>
            </a:solidFill>
            <a:beve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ormAutofit fontScale="100000" lnSpcReduction="0"/>
          </a:bodyPr>
          <a:lstStyle>
            <a:lvl1pPr>
              <a:defRPr>
                <a:solidFill>
                  <a:srgbClr val="C0791B"/>
                </a:solidFill>
                <a:latin typeface="+mj-lt"/>
                <a:ea typeface="+mj-ea"/>
                <a:cs typeface="+mj-cs"/>
                <a:sym typeface="Helvetica"/>
              </a:defRPr>
            </a:lvl1pPr>
          </a:lstStyle>
          <a:p>
            <a:pPr lvl="0">
              <a:defRPr sz="1800">
                <a:solidFill>
                  <a:srgbClr val="000000"/>
                </a:solidFill>
              </a:defRPr>
            </a:pPr>
            <a:r>
              <a:rPr sz="1400">
                <a:solidFill>
                  <a:srgbClr val="C0791B"/>
                </a:solidFill>
              </a:rPr>
              <a:t>Technology Stack</a:t>
            </a:r>
          </a:p>
        </p:txBody>
      </p:sp>
      <p:sp>
        <p:nvSpPr>
          <p:cNvPr id="286" name="Shape 286"/>
          <p:cNvSpPr/>
          <p:nvPr>
            <p:ph type="body" idx="1"/>
          </p:nvPr>
        </p:nvSpPr>
        <p:spPr>
          <a:xfrm>
            <a:off x="1303799" y="795499"/>
            <a:ext cx="7030502" cy="254160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334149" indent="-200799">
              <a:buSzPts val="1500"/>
              <a:buChar char="❖"/>
              <a:defRPr sz="1800"/>
            </a:pPr>
            <a:r>
              <a:rPr sz="1500"/>
              <a:t>Node JS</a:t>
            </a:r>
            <a:endParaRPr sz="1500"/>
          </a:p>
          <a:p>
            <a:pPr lvl="0" marL="334149" indent="-200799">
              <a:buSzPts val="1500"/>
              <a:buChar char="❖"/>
              <a:defRPr sz="1800"/>
            </a:pPr>
            <a:r>
              <a:rPr sz="1500"/>
              <a:t>Express JS</a:t>
            </a:r>
            <a:endParaRPr sz="1500"/>
          </a:p>
          <a:p>
            <a:pPr lvl="0" marL="334149" indent="-200799">
              <a:buSzPts val="1500"/>
              <a:buChar char="❖"/>
              <a:defRPr sz="1800"/>
            </a:pPr>
            <a:r>
              <a:rPr sz="1500"/>
              <a:t>MongoDB</a:t>
            </a:r>
            <a:endParaRPr sz="1500"/>
          </a:p>
          <a:p>
            <a:pPr lvl="0" marL="334149" indent="-200799">
              <a:buSzPts val="1500"/>
              <a:buChar char="❖"/>
              <a:defRPr sz="1800"/>
            </a:pPr>
            <a:r>
              <a:rPr sz="1500"/>
              <a:t>Stripe Framework</a:t>
            </a:r>
            <a:endParaRPr sz="1500"/>
          </a:p>
          <a:p>
            <a:pPr lvl="0" marL="334149" indent="-200799">
              <a:buSzPts val="1500"/>
              <a:buChar char="❖"/>
              <a:defRPr sz="1800"/>
            </a:pPr>
            <a:r>
              <a:rPr sz="1500"/>
              <a:t>Socket IO and WebRTC  frameworks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791B"/>
        </a:solidFill>
        <a:ln w="25400" cap="flat">
          <a:solidFill>
            <a:srgbClr val="0B6374"/>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B6374"/>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791B"/>
        </a:solidFill>
        <a:ln w="25400" cap="flat">
          <a:solidFill>
            <a:srgbClr val="0B6374"/>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B6374"/>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