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98" d="100"/>
          <a:sy n="98" d="100"/>
        </p:scale>
        <p:origin x="27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A8D53-0316-41A4-8CF5-D1A3BCA9910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15699-95FE-4DA5-BBD5-C9650A0C6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0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Plot of Highest Salary by Job Title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Plot of Highest Bonus by Job Title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Plot of Gender by Job Title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Plot of Gender, Education, and 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Plot of Highest Salary by Job Title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Plot of Highest Bonus by Job Title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e1592fd-c5d6-4a3a-b607-9ebdf3dcfc9c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e1592fd-c5d6-4a3a-b607-9ebdf3dcfc9c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e1592fd-c5d6-4a3a-b607-9ebdf3dcfc9c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e1592fd-c5d6-4a3a-b607-9ebdf3dcfc9c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e1592fd-c5d6-4a3a-b607-9ebdf3dcfc9c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e1592fd-c5d6-4a3a-b607-9ebdf3dcfc9c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e1592fd-c5d6-4a3a-b607-9ebdf3dcfc9c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Data Mining DSC550-T301 Project.SBenavidez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3/4/2023 7:10:50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3/4/2023 5:46:10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lot of Highest Salary by Job Titl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Plot of Highest Salary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lot of Highest Bonus by Job Titl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Plot of Highest Bonus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lot of Gender by Job Titl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Plot of Gender by Job Title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Plot of Gender, Education, and Ag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Plot of Gender and Education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lot of Highest Salary by Job Titl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Plot of Highest Salary by Gender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lot of Highest Bonus by Job Titl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Plot of Highest Bonus by Gender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127</Words>
  <Application>Microsoft Office PowerPoint</Application>
  <PresentationFormat>Widescreen</PresentationFormat>
  <Paragraphs>27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Data Mining DSC550-T301 Project.SBenavidez</vt:lpstr>
      <vt:lpstr>Plot of Highest Salary</vt:lpstr>
      <vt:lpstr>Plot of Highest Bonus</vt:lpstr>
      <vt:lpstr>Plot of Gender by Job Title</vt:lpstr>
      <vt:lpstr>Plot of Gender and Education</vt:lpstr>
      <vt:lpstr>Plot of Highest Salary by Gender</vt:lpstr>
      <vt:lpstr>Plot of Highest Bonus by Gender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Stephanie Benavidez</cp:lastModifiedBy>
  <cp:revision>4</cp:revision>
  <dcterms:created xsi:type="dcterms:W3CDTF">2016-09-04T11:54:55Z</dcterms:created>
  <dcterms:modified xsi:type="dcterms:W3CDTF">2023-03-04T19:16:39Z</dcterms:modified>
</cp:coreProperties>
</file>