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F88334-7793-4FAA-97F9-7515F856889D}" type="doc">
      <dgm:prSet loTypeId="urn:microsoft.com/office/officeart/2005/8/layout/cycle2" loCatId="cycle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9ABB4BB6-840E-43BC-ACBC-A22FEBA855AA}">
      <dgm:prSet/>
      <dgm:spPr/>
      <dgm:t>
        <a:bodyPr/>
        <a:lstStyle/>
        <a:p>
          <a:r>
            <a:rPr lang="en-US"/>
            <a:t>Threatening</a:t>
          </a:r>
        </a:p>
      </dgm:t>
    </dgm:pt>
    <dgm:pt modelId="{584AAB15-BC7E-4EB6-82DD-8D0176A3773F}" type="parTrans" cxnId="{783B7835-DFD1-48B1-B0DD-4E5D3326E3C5}">
      <dgm:prSet/>
      <dgm:spPr/>
      <dgm:t>
        <a:bodyPr/>
        <a:lstStyle/>
        <a:p>
          <a:endParaRPr lang="en-US"/>
        </a:p>
      </dgm:t>
    </dgm:pt>
    <dgm:pt modelId="{A3953C08-7EA9-4A08-8CC2-E7599E083278}" type="sibTrans" cxnId="{783B7835-DFD1-48B1-B0DD-4E5D3326E3C5}">
      <dgm:prSet/>
      <dgm:spPr/>
      <dgm:t>
        <a:bodyPr/>
        <a:lstStyle/>
        <a:p>
          <a:endParaRPr lang="en-US"/>
        </a:p>
      </dgm:t>
    </dgm:pt>
    <dgm:pt modelId="{42A84C30-0EF3-46AF-8586-9EE2FBEB2CA8}">
      <dgm:prSet/>
      <dgm:spPr/>
      <dgm:t>
        <a:bodyPr/>
        <a:lstStyle/>
        <a:p>
          <a:r>
            <a:rPr lang="en-US"/>
            <a:t>Intimidating</a:t>
          </a:r>
        </a:p>
      </dgm:t>
    </dgm:pt>
    <dgm:pt modelId="{30966580-49ED-453E-85F1-04A652911D83}" type="parTrans" cxnId="{CCAC1B82-39DA-422E-BF10-A0C5F6FF1E69}">
      <dgm:prSet/>
      <dgm:spPr/>
      <dgm:t>
        <a:bodyPr/>
        <a:lstStyle/>
        <a:p>
          <a:endParaRPr lang="en-US"/>
        </a:p>
      </dgm:t>
    </dgm:pt>
    <dgm:pt modelId="{075937F6-3607-4D4C-BE0B-E6377828CF6E}" type="sibTrans" cxnId="{CCAC1B82-39DA-422E-BF10-A0C5F6FF1E69}">
      <dgm:prSet/>
      <dgm:spPr/>
      <dgm:t>
        <a:bodyPr/>
        <a:lstStyle/>
        <a:p>
          <a:endParaRPr lang="en-US"/>
        </a:p>
      </dgm:t>
    </dgm:pt>
    <dgm:pt modelId="{72180943-774E-4F48-B539-13A10A9DEF4C}">
      <dgm:prSet/>
      <dgm:spPr/>
      <dgm:t>
        <a:bodyPr/>
        <a:lstStyle/>
        <a:p>
          <a:r>
            <a:rPr lang="en-US"/>
            <a:t>Humiliating</a:t>
          </a:r>
        </a:p>
      </dgm:t>
    </dgm:pt>
    <dgm:pt modelId="{5E05EC76-DFC6-4A2B-9422-7F6EF18244C6}" type="parTrans" cxnId="{68A6FE21-DF06-4C86-BBB2-79D39E5F5473}">
      <dgm:prSet/>
      <dgm:spPr/>
      <dgm:t>
        <a:bodyPr/>
        <a:lstStyle/>
        <a:p>
          <a:endParaRPr lang="en-US"/>
        </a:p>
      </dgm:t>
    </dgm:pt>
    <dgm:pt modelId="{5B7DFE8F-DBDA-49D2-96A3-2D5F32801F7E}" type="sibTrans" cxnId="{68A6FE21-DF06-4C86-BBB2-79D39E5F5473}">
      <dgm:prSet/>
      <dgm:spPr/>
      <dgm:t>
        <a:bodyPr/>
        <a:lstStyle/>
        <a:p>
          <a:endParaRPr lang="en-US"/>
        </a:p>
      </dgm:t>
    </dgm:pt>
    <dgm:pt modelId="{C2F218EC-E60C-412B-B31B-9DC298DF66B6}">
      <dgm:prSet/>
      <dgm:spPr/>
      <dgm:t>
        <a:bodyPr/>
        <a:lstStyle/>
        <a:p>
          <a:r>
            <a:rPr lang="en-US"/>
            <a:t>Work Sabotage</a:t>
          </a:r>
        </a:p>
      </dgm:t>
    </dgm:pt>
    <dgm:pt modelId="{3CB77BA9-471B-464E-B0F7-C05694176E28}" type="parTrans" cxnId="{2B9A839D-13F7-4C29-9B89-020E7A959428}">
      <dgm:prSet/>
      <dgm:spPr/>
      <dgm:t>
        <a:bodyPr/>
        <a:lstStyle/>
        <a:p>
          <a:endParaRPr lang="en-US"/>
        </a:p>
      </dgm:t>
    </dgm:pt>
    <dgm:pt modelId="{AF5EB3F1-3DC4-4764-95CB-0E581041D1D4}" type="sibTrans" cxnId="{2B9A839D-13F7-4C29-9B89-020E7A959428}">
      <dgm:prSet/>
      <dgm:spPr/>
      <dgm:t>
        <a:bodyPr/>
        <a:lstStyle/>
        <a:p>
          <a:endParaRPr lang="en-US"/>
        </a:p>
      </dgm:t>
    </dgm:pt>
    <dgm:pt modelId="{78E22565-0382-4ABC-9A4F-0E0F79639E5C}">
      <dgm:prSet/>
      <dgm:spPr/>
      <dgm:t>
        <a:bodyPr/>
        <a:lstStyle/>
        <a:p>
          <a:r>
            <a:rPr lang="en-US"/>
            <a:t>Singling Someone Out</a:t>
          </a:r>
        </a:p>
      </dgm:t>
    </dgm:pt>
    <dgm:pt modelId="{E0D24023-E18B-4757-9F2A-7B47F71B7101}" type="parTrans" cxnId="{A1046A96-0809-439D-93A8-69DF319E5FDF}">
      <dgm:prSet/>
      <dgm:spPr/>
      <dgm:t>
        <a:bodyPr/>
        <a:lstStyle/>
        <a:p>
          <a:endParaRPr lang="en-US"/>
        </a:p>
      </dgm:t>
    </dgm:pt>
    <dgm:pt modelId="{C40C05ED-3C9D-480E-BD96-A13577A92AA9}" type="sibTrans" cxnId="{A1046A96-0809-439D-93A8-69DF319E5FDF}">
      <dgm:prSet/>
      <dgm:spPr/>
      <dgm:t>
        <a:bodyPr/>
        <a:lstStyle/>
        <a:p>
          <a:endParaRPr lang="en-US"/>
        </a:p>
      </dgm:t>
    </dgm:pt>
    <dgm:pt modelId="{89EE3C87-56F6-4972-913B-F2592833DFE1}">
      <dgm:prSet/>
      <dgm:spPr/>
      <dgm:t>
        <a:bodyPr/>
        <a:lstStyle/>
        <a:p>
          <a:r>
            <a:rPr lang="en-US"/>
            <a:t>Giving impossible deadlines</a:t>
          </a:r>
        </a:p>
      </dgm:t>
    </dgm:pt>
    <dgm:pt modelId="{82F9475C-73CD-43FB-8A9E-9DA1739D7F39}" type="parTrans" cxnId="{3B38DD3B-CB8D-4F2A-9B71-05E17324EDDA}">
      <dgm:prSet/>
      <dgm:spPr/>
      <dgm:t>
        <a:bodyPr/>
        <a:lstStyle/>
        <a:p>
          <a:endParaRPr lang="en-US"/>
        </a:p>
      </dgm:t>
    </dgm:pt>
    <dgm:pt modelId="{4DC49549-5998-4D32-9264-A936B0DF720E}" type="sibTrans" cxnId="{3B38DD3B-CB8D-4F2A-9B71-05E17324EDDA}">
      <dgm:prSet/>
      <dgm:spPr/>
      <dgm:t>
        <a:bodyPr/>
        <a:lstStyle/>
        <a:p>
          <a:endParaRPr lang="en-US"/>
        </a:p>
      </dgm:t>
    </dgm:pt>
    <dgm:pt modelId="{95E2D0ED-EF0C-44AE-A73A-8A313B08E29A}">
      <dgm:prSet/>
      <dgm:spPr/>
      <dgm:t>
        <a:bodyPr/>
        <a:lstStyle/>
        <a:p>
          <a:r>
            <a:rPr lang="en-US"/>
            <a:t>Retaliation</a:t>
          </a:r>
        </a:p>
      </dgm:t>
    </dgm:pt>
    <dgm:pt modelId="{7A941596-E0B0-474F-893B-B59B5C153CF5}" type="parTrans" cxnId="{D47B6B63-2849-4EE8-9DCB-6C8033B4501A}">
      <dgm:prSet/>
      <dgm:spPr/>
      <dgm:t>
        <a:bodyPr/>
        <a:lstStyle/>
        <a:p>
          <a:endParaRPr lang="en-US"/>
        </a:p>
      </dgm:t>
    </dgm:pt>
    <dgm:pt modelId="{8DE31D87-D1FB-4196-8898-9163607C2CB8}" type="sibTrans" cxnId="{D47B6B63-2849-4EE8-9DCB-6C8033B4501A}">
      <dgm:prSet/>
      <dgm:spPr/>
      <dgm:t>
        <a:bodyPr/>
        <a:lstStyle/>
        <a:p>
          <a:endParaRPr lang="en-US"/>
        </a:p>
      </dgm:t>
    </dgm:pt>
    <dgm:pt modelId="{9B3BDB28-1591-4951-AE8F-578E2764FCD2}">
      <dgm:prSet/>
      <dgm:spPr/>
      <dgm:t>
        <a:bodyPr/>
        <a:lstStyle/>
        <a:p>
          <a:r>
            <a:rPr lang="en-US"/>
            <a:t>Using insulting or offensive language</a:t>
          </a:r>
        </a:p>
      </dgm:t>
    </dgm:pt>
    <dgm:pt modelId="{C87CF5DC-3C19-4C37-8AE3-9F3C965F3C64}" type="parTrans" cxnId="{AAC2E6E5-4F72-482D-A86D-E5D13A821AAE}">
      <dgm:prSet/>
      <dgm:spPr/>
      <dgm:t>
        <a:bodyPr/>
        <a:lstStyle/>
        <a:p>
          <a:endParaRPr lang="en-US"/>
        </a:p>
      </dgm:t>
    </dgm:pt>
    <dgm:pt modelId="{70217C54-F6E3-4C31-B980-7359F25D0F7C}" type="sibTrans" cxnId="{AAC2E6E5-4F72-482D-A86D-E5D13A821AAE}">
      <dgm:prSet/>
      <dgm:spPr/>
      <dgm:t>
        <a:bodyPr/>
        <a:lstStyle/>
        <a:p>
          <a:endParaRPr lang="en-US"/>
        </a:p>
      </dgm:t>
    </dgm:pt>
    <dgm:pt modelId="{D1680AD9-F210-4A8A-9FE5-A6EA62970C10}" type="pres">
      <dgm:prSet presAssocID="{DDF88334-7793-4FAA-97F9-7515F856889D}" presName="cycle" presStyleCnt="0">
        <dgm:presLayoutVars>
          <dgm:dir/>
          <dgm:resizeHandles val="exact"/>
        </dgm:presLayoutVars>
      </dgm:prSet>
      <dgm:spPr/>
    </dgm:pt>
    <dgm:pt modelId="{D439AE78-55AB-44F1-9E60-2DEE65A79787}" type="pres">
      <dgm:prSet presAssocID="{9ABB4BB6-840E-43BC-ACBC-A22FEBA855AA}" presName="node" presStyleLbl="node1" presStyleIdx="0" presStyleCnt="8">
        <dgm:presLayoutVars>
          <dgm:bulletEnabled val="1"/>
        </dgm:presLayoutVars>
      </dgm:prSet>
      <dgm:spPr/>
    </dgm:pt>
    <dgm:pt modelId="{B7BE1D0B-B67B-40AD-BE2A-17CCFED73E43}" type="pres">
      <dgm:prSet presAssocID="{A3953C08-7EA9-4A08-8CC2-E7599E083278}" presName="sibTrans" presStyleLbl="sibTrans2D1" presStyleIdx="0" presStyleCnt="8"/>
      <dgm:spPr/>
    </dgm:pt>
    <dgm:pt modelId="{3A1F8122-151B-4247-8E7E-C4772B7EE503}" type="pres">
      <dgm:prSet presAssocID="{A3953C08-7EA9-4A08-8CC2-E7599E083278}" presName="connectorText" presStyleLbl="sibTrans2D1" presStyleIdx="0" presStyleCnt="8"/>
      <dgm:spPr/>
    </dgm:pt>
    <dgm:pt modelId="{E26323F6-59FB-4C47-BE8B-CFC42A51687E}" type="pres">
      <dgm:prSet presAssocID="{42A84C30-0EF3-46AF-8586-9EE2FBEB2CA8}" presName="node" presStyleLbl="node1" presStyleIdx="1" presStyleCnt="8">
        <dgm:presLayoutVars>
          <dgm:bulletEnabled val="1"/>
        </dgm:presLayoutVars>
      </dgm:prSet>
      <dgm:spPr/>
    </dgm:pt>
    <dgm:pt modelId="{126C5CAC-6184-43B2-A6F5-B6F9AD08DA9C}" type="pres">
      <dgm:prSet presAssocID="{075937F6-3607-4D4C-BE0B-E6377828CF6E}" presName="sibTrans" presStyleLbl="sibTrans2D1" presStyleIdx="1" presStyleCnt="8"/>
      <dgm:spPr/>
    </dgm:pt>
    <dgm:pt modelId="{0BF5CF8C-4A9D-4285-9963-3F8F118F113E}" type="pres">
      <dgm:prSet presAssocID="{075937F6-3607-4D4C-BE0B-E6377828CF6E}" presName="connectorText" presStyleLbl="sibTrans2D1" presStyleIdx="1" presStyleCnt="8"/>
      <dgm:spPr/>
    </dgm:pt>
    <dgm:pt modelId="{ACF15A7E-FE8B-43F5-96A4-65E54EED9679}" type="pres">
      <dgm:prSet presAssocID="{72180943-774E-4F48-B539-13A10A9DEF4C}" presName="node" presStyleLbl="node1" presStyleIdx="2" presStyleCnt="8">
        <dgm:presLayoutVars>
          <dgm:bulletEnabled val="1"/>
        </dgm:presLayoutVars>
      </dgm:prSet>
      <dgm:spPr/>
    </dgm:pt>
    <dgm:pt modelId="{C85CE25B-92D7-4CAD-AF85-5BDBB3B70526}" type="pres">
      <dgm:prSet presAssocID="{5B7DFE8F-DBDA-49D2-96A3-2D5F32801F7E}" presName="sibTrans" presStyleLbl="sibTrans2D1" presStyleIdx="2" presStyleCnt="8"/>
      <dgm:spPr/>
    </dgm:pt>
    <dgm:pt modelId="{4727311F-C65B-4BFD-B6BA-DC4FDB065051}" type="pres">
      <dgm:prSet presAssocID="{5B7DFE8F-DBDA-49D2-96A3-2D5F32801F7E}" presName="connectorText" presStyleLbl="sibTrans2D1" presStyleIdx="2" presStyleCnt="8"/>
      <dgm:spPr/>
    </dgm:pt>
    <dgm:pt modelId="{D412AE14-865D-49DB-941F-F9AD84240576}" type="pres">
      <dgm:prSet presAssocID="{C2F218EC-E60C-412B-B31B-9DC298DF66B6}" presName="node" presStyleLbl="node1" presStyleIdx="3" presStyleCnt="8">
        <dgm:presLayoutVars>
          <dgm:bulletEnabled val="1"/>
        </dgm:presLayoutVars>
      </dgm:prSet>
      <dgm:spPr/>
    </dgm:pt>
    <dgm:pt modelId="{B4655727-497B-4416-B4FF-9110A706B521}" type="pres">
      <dgm:prSet presAssocID="{AF5EB3F1-3DC4-4764-95CB-0E581041D1D4}" presName="sibTrans" presStyleLbl="sibTrans2D1" presStyleIdx="3" presStyleCnt="8"/>
      <dgm:spPr/>
    </dgm:pt>
    <dgm:pt modelId="{832754F5-D46A-4239-834F-8CB02C23ED7F}" type="pres">
      <dgm:prSet presAssocID="{AF5EB3F1-3DC4-4764-95CB-0E581041D1D4}" presName="connectorText" presStyleLbl="sibTrans2D1" presStyleIdx="3" presStyleCnt="8"/>
      <dgm:spPr/>
    </dgm:pt>
    <dgm:pt modelId="{42445427-7321-4BBD-8C1C-003E8F6E302C}" type="pres">
      <dgm:prSet presAssocID="{78E22565-0382-4ABC-9A4F-0E0F79639E5C}" presName="node" presStyleLbl="node1" presStyleIdx="4" presStyleCnt="8">
        <dgm:presLayoutVars>
          <dgm:bulletEnabled val="1"/>
        </dgm:presLayoutVars>
      </dgm:prSet>
      <dgm:spPr/>
    </dgm:pt>
    <dgm:pt modelId="{AAB89388-3D66-4E71-ADAF-4D32ED425156}" type="pres">
      <dgm:prSet presAssocID="{C40C05ED-3C9D-480E-BD96-A13577A92AA9}" presName="sibTrans" presStyleLbl="sibTrans2D1" presStyleIdx="4" presStyleCnt="8"/>
      <dgm:spPr/>
    </dgm:pt>
    <dgm:pt modelId="{E5FC561B-C1D3-4E3B-8F97-230E0CE3D2CA}" type="pres">
      <dgm:prSet presAssocID="{C40C05ED-3C9D-480E-BD96-A13577A92AA9}" presName="connectorText" presStyleLbl="sibTrans2D1" presStyleIdx="4" presStyleCnt="8"/>
      <dgm:spPr/>
    </dgm:pt>
    <dgm:pt modelId="{2F68D93D-0702-46E2-B141-13AF873E6BDC}" type="pres">
      <dgm:prSet presAssocID="{89EE3C87-56F6-4972-913B-F2592833DFE1}" presName="node" presStyleLbl="node1" presStyleIdx="5" presStyleCnt="8">
        <dgm:presLayoutVars>
          <dgm:bulletEnabled val="1"/>
        </dgm:presLayoutVars>
      </dgm:prSet>
      <dgm:spPr/>
    </dgm:pt>
    <dgm:pt modelId="{F1CEFFF6-D00F-49AB-8D0A-0D8C0D47367B}" type="pres">
      <dgm:prSet presAssocID="{4DC49549-5998-4D32-9264-A936B0DF720E}" presName="sibTrans" presStyleLbl="sibTrans2D1" presStyleIdx="5" presStyleCnt="8"/>
      <dgm:spPr/>
    </dgm:pt>
    <dgm:pt modelId="{F9F432C8-2B36-4995-B774-BC0BCDD62C8F}" type="pres">
      <dgm:prSet presAssocID="{4DC49549-5998-4D32-9264-A936B0DF720E}" presName="connectorText" presStyleLbl="sibTrans2D1" presStyleIdx="5" presStyleCnt="8"/>
      <dgm:spPr/>
    </dgm:pt>
    <dgm:pt modelId="{83F0A0CC-14C0-480B-B334-D0F306AF2705}" type="pres">
      <dgm:prSet presAssocID="{95E2D0ED-EF0C-44AE-A73A-8A313B08E29A}" presName="node" presStyleLbl="node1" presStyleIdx="6" presStyleCnt="8">
        <dgm:presLayoutVars>
          <dgm:bulletEnabled val="1"/>
        </dgm:presLayoutVars>
      </dgm:prSet>
      <dgm:spPr/>
    </dgm:pt>
    <dgm:pt modelId="{2904648F-7DF9-4AC3-B44C-2BB106DC15F4}" type="pres">
      <dgm:prSet presAssocID="{8DE31D87-D1FB-4196-8898-9163607C2CB8}" presName="sibTrans" presStyleLbl="sibTrans2D1" presStyleIdx="6" presStyleCnt="8"/>
      <dgm:spPr/>
    </dgm:pt>
    <dgm:pt modelId="{4FC1A15D-97BE-4744-9F8D-78883521E8B8}" type="pres">
      <dgm:prSet presAssocID="{8DE31D87-D1FB-4196-8898-9163607C2CB8}" presName="connectorText" presStyleLbl="sibTrans2D1" presStyleIdx="6" presStyleCnt="8"/>
      <dgm:spPr/>
    </dgm:pt>
    <dgm:pt modelId="{3EE51AAC-4116-4FE3-AAAD-C69E65A14F87}" type="pres">
      <dgm:prSet presAssocID="{9B3BDB28-1591-4951-AE8F-578E2764FCD2}" presName="node" presStyleLbl="node1" presStyleIdx="7" presStyleCnt="8">
        <dgm:presLayoutVars>
          <dgm:bulletEnabled val="1"/>
        </dgm:presLayoutVars>
      </dgm:prSet>
      <dgm:spPr/>
    </dgm:pt>
    <dgm:pt modelId="{281F8200-99FB-4BEF-AB6F-51EB8CBE9CAC}" type="pres">
      <dgm:prSet presAssocID="{70217C54-F6E3-4C31-B980-7359F25D0F7C}" presName="sibTrans" presStyleLbl="sibTrans2D1" presStyleIdx="7" presStyleCnt="8"/>
      <dgm:spPr/>
    </dgm:pt>
    <dgm:pt modelId="{56E9A09A-F043-4C0F-86D1-350F23D7D521}" type="pres">
      <dgm:prSet presAssocID="{70217C54-F6E3-4C31-B980-7359F25D0F7C}" presName="connectorText" presStyleLbl="sibTrans2D1" presStyleIdx="7" presStyleCnt="8"/>
      <dgm:spPr/>
    </dgm:pt>
  </dgm:ptLst>
  <dgm:cxnLst>
    <dgm:cxn modelId="{6D58E908-507A-4C51-9A07-6E5C693B7E58}" type="presOf" srcId="{9B3BDB28-1591-4951-AE8F-578E2764FCD2}" destId="{3EE51AAC-4116-4FE3-AAAD-C69E65A14F87}" srcOrd="0" destOrd="0" presId="urn:microsoft.com/office/officeart/2005/8/layout/cycle2"/>
    <dgm:cxn modelId="{BD002118-0A94-4487-8A45-C5EC477501C8}" type="presOf" srcId="{72180943-774E-4F48-B539-13A10A9DEF4C}" destId="{ACF15A7E-FE8B-43F5-96A4-65E54EED9679}" srcOrd="0" destOrd="0" presId="urn:microsoft.com/office/officeart/2005/8/layout/cycle2"/>
    <dgm:cxn modelId="{A8C81D1A-0C7F-476E-8C7C-F8AB8831A178}" type="presOf" srcId="{A3953C08-7EA9-4A08-8CC2-E7599E083278}" destId="{B7BE1D0B-B67B-40AD-BE2A-17CCFED73E43}" srcOrd="0" destOrd="0" presId="urn:microsoft.com/office/officeart/2005/8/layout/cycle2"/>
    <dgm:cxn modelId="{68A6FE21-DF06-4C86-BBB2-79D39E5F5473}" srcId="{DDF88334-7793-4FAA-97F9-7515F856889D}" destId="{72180943-774E-4F48-B539-13A10A9DEF4C}" srcOrd="2" destOrd="0" parTransId="{5E05EC76-DFC6-4A2B-9422-7F6EF18244C6}" sibTransId="{5B7DFE8F-DBDA-49D2-96A3-2D5F32801F7E}"/>
    <dgm:cxn modelId="{F28DF122-3E97-4CB2-BE08-4B5697D5930D}" type="presOf" srcId="{4DC49549-5998-4D32-9264-A936B0DF720E}" destId="{F9F432C8-2B36-4995-B774-BC0BCDD62C8F}" srcOrd="1" destOrd="0" presId="urn:microsoft.com/office/officeart/2005/8/layout/cycle2"/>
    <dgm:cxn modelId="{5275BF24-0763-4E99-B2CC-13752889530B}" type="presOf" srcId="{C40C05ED-3C9D-480E-BD96-A13577A92AA9}" destId="{E5FC561B-C1D3-4E3B-8F97-230E0CE3D2CA}" srcOrd="1" destOrd="0" presId="urn:microsoft.com/office/officeart/2005/8/layout/cycle2"/>
    <dgm:cxn modelId="{5E0DCD25-66C1-4E61-9B67-AA11C28A77DE}" type="presOf" srcId="{4DC49549-5998-4D32-9264-A936B0DF720E}" destId="{F1CEFFF6-D00F-49AB-8D0A-0D8C0D47367B}" srcOrd="0" destOrd="0" presId="urn:microsoft.com/office/officeart/2005/8/layout/cycle2"/>
    <dgm:cxn modelId="{237C142E-023C-4F86-915F-5001517D03FC}" type="presOf" srcId="{70217C54-F6E3-4C31-B980-7359F25D0F7C}" destId="{281F8200-99FB-4BEF-AB6F-51EB8CBE9CAC}" srcOrd="0" destOrd="0" presId="urn:microsoft.com/office/officeart/2005/8/layout/cycle2"/>
    <dgm:cxn modelId="{783B7835-DFD1-48B1-B0DD-4E5D3326E3C5}" srcId="{DDF88334-7793-4FAA-97F9-7515F856889D}" destId="{9ABB4BB6-840E-43BC-ACBC-A22FEBA855AA}" srcOrd="0" destOrd="0" parTransId="{584AAB15-BC7E-4EB6-82DD-8D0176A3773F}" sibTransId="{A3953C08-7EA9-4A08-8CC2-E7599E083278}"/>
    <dgm:cxn modelId="{634BFB39-7C58-414D-8AF5-E630C3FDD7F9}" type="presOf" srcId="{075937F6-3607-4D4C-BE0B-E6377828CF6E}" destId="{0BF5CF8C-4A9D-4285-9963-3F8F118F113E}" srcOrd="1" destOrd="0" presId="urn:microsoft.com/office/officeart/2005/8/layout/cycle2"/>
    <dgm:cxn modelId="{3B38DD3B-CB8D-4F2A-9B71-05E17324EDDA}" srcId="{DDF88334-7793-4FAA-97F9-7515F856889D}" destId="{89EE3C87-56F6-4972-913B-F2592833DFE1}" srcOrd="5" destOrd="0" parTransId="{82F9475C-73CD-43FB-8A9E-9DA1739D7F39}" sibTransId="{4DC49549-5998-4D32-9264-A936B0DF720E}"/>
    <dgm:cxn modelId="{C129105D-4AED-465B-8094-FC68C764DA2E}" type="presOf" srcId="{C40C05ED-3C9D-480E-BD96-A13577A92AA9}" destId="{AAB89388-3D66-4E71-ADAF-4D32ED425156}" srcOrd="0" destOrd="0" presId="urn:microsoft.com/office/officeart/2005/8/layout/cycle2"/>
    <dgm:cxn modelId="{D47B6B63-2849-4EE8-9DCB-6C8033B4501A}" srcId="{DDF88334-7793-4FAA-97F9-7515F856889D}" destId="{95E2D0ED-EF0C-44AE-A73A-8A313B08E29A}" srcOrd="6" destOrd="0" parTransId="{7A941596-E0B0-474F-893B-B59B5C153CF5}" sibTransId="{8DE31D87-D1FB-4196-8898-9163607C2CB8}"/>
    <dgm:cxn modelId="{FE509C67-34EB-4941-8409-F4441AA8D0AE}" type="presOf" srcId="{5B7DFE8F-DBDA-49D2-96A3-2D5F32801F7E}" destId="{C85CE25B-92D7-4CAD-AF85-5BDBB3B70526}" srcOrd="0" destOrd="0" presId="urn:microsoft.com/office/officeart/2005/8/layout/cycle2"/>
    <dgm:cxn modelId="{FF6F664B-C7AC-48DC-9851-2918A5BA6E08}" type="presOf" srcId="{DDF88334-7793-4FAA-97F9-7515F856889D}" destId="{D1680AD9-F210-4A8A-9FE5-A6EA62970C10}" srcOrd="0" destOrd="0" presId="urn:microsoft.com/office/officeart/2005/8/layout/cycle2"/>
    <dgm:cxn modelId="{3523D56D-6FF9-4C5A-91B5-5528BA3EF258}" type="presOf" srcId="{9ABB4BB6-840E-43BC-ACBC-A22FEBA855AA}" destId="{D439AE78-55AB-44F1-9E60-2DEE65A79787}" srcOrd="0" destOrd="0" presId="urn:microsoft.com/office/officeart/2005/8/layout/cycle2"/>
    <dgm:cxn modelId="{754C6373-EDC4-4DE1-A720-B47022C23C08}" type="presOf" srcId="{70217C54-F6E3-4C31-B980-7359F25D0F7C}" destId="{56E9A09A-F043-4C0F-86D1-350F23D7D521}" srcOrd="1" destOrd="0" presId="urn:microsoft.com/office/officeart/2005/8/layout/cycle2"/>
    <dgm:cxn modelId="{D6A96576-1E62-4FB9-8D3A-E30ECE3B4BBE}" type="presOf" srcId="{78E22565-0382-4ABC-9A4F-0E0F79639E5C}" destId="{42445427-7321-4BBD-8C1C-003E8F6E302C}" srcOrd="0" destOrd="0" presId="urn:microsoft.com/office/officeart/2005/8/layout/cycle2"/>
    <dgm:cxn modelId="{4898C17C-C89E-4710-8A47-8FA0C3E04193}" type="presOf" srcId="{5B7DFE8F-DBDA-49D2-96A3-2D5F32801F7E}" destId="{4727311F-C65B-4BFD-B6BA-DC4FDB065051}" srcOrd="1" destOrd="0" presId="urn:microsoft.com/office/officeart/2005/8/layout/cycle2"/>
    <dgm:cxn modelId="{CCAC1B82-39DA-422E-BF10-A0C5F6FF1E69}" srcId="{DDF88334-7793-4FAA-97F9-7515F856889D}" destId="{42A84C30-0EF3-46AF-8586-9EE2FBEB2CA8}" srcOrd="1" destOrd="0" parTransId="{30966580-49ED-453E-85F1-04A652911D83}" sibTransId="{075937F6-3607-4D4C-BE0B-E6377828CF6E}"/>
    <dgm:cxn modelId="{49742F84-1B9B-4E39-B6EA-39AC7DD53AA0}" type="presOf" srcId="{075937F6-3607-4D4C-BE0B-E6377828CF6E}" destId="{126C5CAC-6184-43B2-A6F5-B6F9AD08DA9C}" srcOrd="0" destOrd="0" presId="urn:microsoft.com/office/officeart/2005/8/layout/cycle2"/>
    <dgm:cxn modelId="{0E8D2185-D58E-4F05-922E-8D3A50570C70}" type="presOf" srcId="{C2F218EC-E60C-412B-B31B-9DC298DF66B6}" destId="{D412AE14-865D-49DB-941F-F9AD84240576}" srcOrd="0" destOrd="0" presId="urn:microsoft.com/office/officeart/2005/8/layout/cycle2"/>
    <dgm:cxn modelId="{A1046A96-0809-439D-93A8-69DF319E5FDF}" srcId="{DDF88334-7793-4FAA-97F9-7515F856889D}" destId="{78E22565-0382-4ABC-9A4F-0E0F79639E5C}" srcOrd="4" destOrd="0" parTransId="{E0D24023-E18B-4757-9F2A-7B47F71B7101}" sibTransId="{C40C05ED-3C9D-480E-BD96-A13577A92AA9}"/>
    <dgm:cxn modelId="{2B9A839D-13F7-4C29-9B89-020E7A959428}" srcId="{DDF88334-7793-4FAA-97F9-7515F856889D}" destId="{C2F218EC-E60C-412B-B31B-9DC298DF66B6}" srcOrd="3" destOrd="0" parTransId="{3CB77BA9-471B-464E-B0F7-C05694176E28}" sibTransId="{AF5EB3F1-3DC4-4764-95CB-0E581041D1D4}"/>
    <dgm:cxn modelId="{32EFBBBB-17F8-4349-BEB1-2116EDCC83E1}" type="presOf" srcId="{95E2D0ED-EF0C-44AE-A73A-8A313B08E29A}" destId="{83F0A0CC-14C0-480B-B334-D0F306AF2705}" srcOrd="0" destOrd="0" presId="urn:microsoft.com/office/officeart/2005/8/layout/cycle2"/>
    <dgm:cxn modelId="{675F90BD-8118-4C0D-9DFC-49C6170DB074}" type="presOf" srcId="{AF5EB3F1-3DC4-4764-95CB-0E581041D1D4}" destId="{B4655727-497B-4416-B4FF-9110A706B521}" srcOrd="0" destOrd="0" presId="urn:microsoft.com/office/officeart/2005/8/layout/cycle2"/>
    <dgm:cxn modelId="{A5FE4FC7-448A-4A37-989B-FC692F02F65F}" type="presOf" srcId="{8DE31D87-D1FB-4196-8898-9163607C2CB8}" destId="{2904648F-7DF9-4AC3-B44C-2BB106DC15F4}" srcOrd="0" destOrd="0" presId="urn:microsoft.com/office/officeart/2005/8/layout/cycle2"/>
    <dgm:cxn modelId="{CB51D7CD-FBD9-4B1B-B7C4-7AB93AE8102D}" type="presOf" srcId="{8DE31D87-D1FB-4196-8898-9163607C2CB8}" destId="{4FC1A15D-97BE-4744-9F8D-78883521E8B8}" srcOrd="1" destOrd="0" presId="urn:microsoft.com/office/officeart/2005/8/layout/cycle2"/>
    <dgm:cxn modelId="{2D4E24D9-4BEA-4588-B094-A72798ABF363}" type="presOf" srcId="{AF5EB3F1-3DC4-4764-95CB-0E581041D1D4}" destId="{832754F5-D46A-4239-834F-8CB02C23ED7F}" srcOrd="1" destOrd="0" presId="urn:microsoft.com/office/officeart/2005/8/layout/cycle2"/>
    <dgm:cxn modelId="{AAC2E6E5-4F72-482D-A86D-E5D13A821AAE}" srcId="{DDF88334-7793-4FAA-97F9-7515F856889D}" destId="{9B3BDB28-1591-4951-AE8F-578E2764FCD2}" srcOrd="7" destOrd="0" parTransId="{C87CF5DC-3C19-4C37-8AE3-9F3C965F3C64}" sibTransId="{70217C54-F6E3-4C31-B980-7359F25D0F7C}"/>
    <dgm:cxn modelId="{E7AFB2EE-C750-4FC2-B005-5CAC53B43FFC}" type="presOf" srcId="{A3953C08-7EA9-4A08-8CC2-E7599E083278}" destId="{3A1F8122-151B-4247-8E7E-C4772B7EE503}" srcOrd="1" destOrd="0" presId="urn:microsoft.com/office/officeart/2005/8/layout/cycle2"/>
    <dgm:cxn modelId="{703F2BF5-852B-4DF8-86B6-23FA8509C95D}" type="presOf" srcId="{89EE3C87-56F6-4972-913B-F2592833DFE1}" destId="{2F68D93D-0702-46E2-B141-13AF873E6BDC}" srcOrd="0" destOrd="0" presId="urn:microsoft.com/office/officeart/2005/8/layout/cycle2"/>
    <dgm:cxn modelId="{267AC9FC-624A-4EC9-B354-6506D5A52209}" type="presOf" srcId="{42A84C30-0EF3-46AF-8586-9EE2FBEB2CA8}" destId="{E26323F6-59FB-4C47-BE8B-CFC42A51687E}" srcOrd="0" destOrd="0" presId="urn:microsoft.com/office/officeart/2005/8/layout/cycle2"/>
    <dgm:cxn modelId="{8E6253BE-C831-45FA-B358-096D119650E0}" type="presParOf" srcId="{D1680AD9-F210-4A8A-9FE5-A6EA62970C10}" destId="{D439AE78-55AB-44F1-9E60-2DEE65A79787}" srcOrd="0" destOrd="0" presId="urn:microsoft.com/office/officeart/2005/8/layout/cycle2"/>
    <dgm:cxn modelId="{0EE83EB7-5C82-4BEC-AB32-17287321BF81}" type="presParOf" srcId="{D1680AD9-F210-4A8A-9FE5-A6EA62970C10}" destId="{B7BE1D0B-B67B-40AD-BE2A-17CCFED73E43}" srcOrd="1" destOrd="0" presId="urn:microsoft.com/office/officeart/2005/8/layout/cycle2"/>
    <dgm:cxn modelId="{B7240B5C-CEC4-460C-AA22-353F0ED26B96}" type="presParOf" srcId="{B7BE1D0B-B67B-40AD-BE2A-17CCFED73E43}" destId="{3A1F8122-151B-4247-8E7E-C4772B7EE503}" srcOrd="0" destOrd="0" presId="urn:microsoft.com/office/officeart/2005/8/layout/cycle2"/>
    <dgm:cxn modelId="{5CC62CCB-4C62-4CA3-B829-B50CE3274320}" type="presParOf" srcId="{D1680AD9-F210-4A8A-9FE5-A6EA62970C10}" destId="{E26323F6-59FB-4C47-BE8B-CFC42A51687E}" srcOrd="2" destOrd="0" presId="urn:microsoft.com/office/officeart/2005/8/layout/cycle2"/>
    <dgm:cxn modelId="{21E7FAAA-8A59-4A15-B7A4-2DCD93896785}" type="presParOf" srcId="{D1680AD9-F210-4A8A-9FE5-A6EA62970C10}" destId="{126C5CAC-6184-43B2-A6F5-B6F9AD08DA9C}" srcOrd="3" destOrd="0" presId="urn:microsoft.com/office/officeart/2005/8/layout/cycle2"/>
    <dgm:cxn modelId="{996EC845-82B3-4612-A33A-C25B3FB58657}" type="presParOf" srcId="{126C5CAC-6184-43B2-A6F5-B6F9AD08DA9C}" destId="{0BF5CF8C-4A9D-4285-9963-3F8F118F113E}" srcOrd="0" destOrd="0" presId="urn:microsoft.com/office/officeart/2005/8/layout/cycle2"/>
    <dgm:cxn modelId="{70F79CCE-7881-44F6-98A0-FC333FE2FB39}" type="presParOf" srcId="{D1680AD9-F210-4A8A-9FE5-A6EA62970C10}" destId="{ACF15A7E-FE8B-43F5-96A4-65E54EED9679}" srcOrd="4" destOrd="0" presId="urn:microsoft.com/office/officeart/2005/8/layout/cycle2"/>
    <dgm:cxn modelId="{A2184F35-EC30-40EE-A9C5-6B257874D47D}" type="presParOf" srcId="{D1680AD9-F210-4A8A-9FE5-A6EA62970C10}" destId="{C85CE25B-92D7-4CAD-AF85-5BDBB3B70526}" srcOrd="5" destOrd="0" presId="urn:microsoft.com/office/officeart/2005/8/layout/cycle2"/>
    <dgm:cxn modelId="{8FF4CA36-88A9-470D-9C7F-5463D5321CC9}" type="presParOf" srcId="{C85CE25B-92D7-4CAD-AF85-5BDBB3B70526}" destId="{4727311F-C65B-4BFD-B6BA-DC4FDB065051}" srcOrd="0" destOrd="0" presId="urn:microsoft.com/office/officeart/2005/8/layout/cycle2"/>
    <dgm:cxn modelId="{95D4ECF9-FD20-4D11-A103-FD24544545BA}" type="presParOf" srcId="{D1680AD9-F210-4A8A-9FE5-A6EA62970C10}" destId="{D412AE14-865D-49DB-941F-F9AD84240576}" srcOrd="6" destOrd="0" presId="urn:microsoft.com/office/officeart/2005/8/layout/cycle2"/>
    <dgm:cxn modelId="{AA7BC94A-B2CB-4FD3-AA65-5935BDCFE4B3}" type="presParOf" srcId="{D1680AD9-F210-4A8A-9FE5-A6EA62970C10}" destId="{B4655727-497B-4416-B4FF-9110A706B521}" srcOrd="7" destOrd="0" presId="urn:microsoft.com/office/officeart/2005/8/layout/cycle2"/>
    <dgm:cxn modelId="{ECE78323-90E4-4700-8A7A-4E7D82CC7A83}" type="presParOf" srcId="{B4655727-497B-4416-B4FF-9110A706B521}" destId="{832754F5-D46A-4239-834F-8CB02C23ED7F}" srcOrd="0" destOrd="0" presId="urn:microsoft.com/office/officeart/2005/8/layout/cycle2"/>
    <dgm:cxn modelId="{E4B28CEB-FCDB-4547-B98A-C7D8CA163CE4}" type="presParOf" srcId="{D1680AD9-F210-4A8A-9FE5-A6EA62970C10}" destId="{42445427-7321-4BBD-8C1C-003E8F6E302C}" srcOrd="8" destOrd="0" presId="urn:microsoft.com/office/officeart/2005/8/layout/cycle2"/>
    <dgm:cxn modelId="{1898FDC6-375E-4713-BE17-E93E1B393087}" type="presParOf" srcId="{D1680AD9-F210-4A8A-9FE5-A6EA62970C10}" destId="{AAB89388-3D66-4E71-ADAF-4D32ED425156}" srcOrd="9" destOrd="0" presId="urn:microsoft.com/office/officeart/2005/8/layout/cycle2"/>
    <dgm:cxn modelId="{5C748378-BB53-470E-9840-31CA74F72086}" type="presParOf" srcId="{AAB89388-3D66-4E71-ADAF-4D32ED425156}" destId="{E5FC561B-C1D3-4E3B-8F97-230E0CE3D2CA}" srcOrd="0" destOrd="0" presId="urn:microsoft.com/office/officeart/2005/8/layout/cycle2"/>
    <dgm:cxn modelId="{B922AEF7-9146-4A18-A4D8-BFCE0FDCD4FE}" type="presParOf" srcId="{D1680AD9-F210-4A8A-9FE5-A6EA62970C10}" destId="{2F68D93D-0702-46E2-B141-13AF873E6BDC}" srcOrd="10" destOrd="0" presId="urn:microsoft.com/office/officeart/2005/8/layout/cycle2"/>
    <dgm:cxn modelId="{45FE8B6B-C086-4FC7-94F2-4B6F22292F1D}" type="presParOf" srcId="{D1680AD9-F210-4A8A-9FE5-A6EA62970C10}" destId="{F1CEFFF6-D00F-49AB-8D0A-0D8C0D47367B}" srcOrd="11" destOrd="0" presId="urn:microsoft.com/office/officeart/2005/8/layout/cycle2"/>
    <dgm:cxn modelId="{8FA80E05-2B06-442D-B1B3-1D4885E7EF4C}" type="presParOf" srcId="{F1CEFFF6-D00F-49AB-8D0A-0D8C0D47367B}" destId="{F9F432C8-2B36-4995-B774-BC0BCDD62C8F}" srcOrd="0" destOrd="0" presId="urn:microsoft.com/office/officeart/2005/8/layout/cycle2"/>
    <dgm:cxn modelId="{E5E686C7-ABFF-4CE4-957F-524C093EAF67}" type="presParOf" srcId="{D1680AD9-F210-4A8A-9FE5-A6EA62970C10}" destId="{83F0A0CC-14C0-480B-B334-D0F306AF2705}" srcOrd="12" destOrd="0" presId="urn:microsoft.com/office/officeart/2005/8/layout/cycle2"/>
    <dgm:cxn modelId="{413274ED-1810-48C6-B7DC-869DB06CAEB2}" type="presParOf" srcId="{D1680AD9-F210-4A8A-9FE5-A6EA62970C10}" destId="{2904648F-7DF9-4AC3-B44C-2BB106DC15F4}" srcOrd="13" destOrd="0" presId="urn:microsoft.com/office/officeart/2005/8/layout/cycle2"/>
    <dgm:cxn modelId="{BDEBAC5B-B216-4E24-BD39-D855F319A0BC}" type="presParOf" srcId="{2904648F-7DF9-4AC3-B44C-2BB106DC15F4}" destId="{4FC1A15D-97BE-4744-9F8D-78883521E8B8}" srcOrd="0" destOrd="0" presId="urn:microsoft.com/office/officeart/2005/8/layout/cycle2"/>
    <dgm:cxn modelId="{D5DF200E-15C5-48C4-9318-4719EDB6FFA4}" type="presParOf" srcId="{D1680AD9-F210-4A8A-9FE5-A6EA62970C10}" destId="{3EE51AAC-4116-4FE3-AAAD-C69E65A14F87}" srcOrd="14" destOrd="0" presId="urn:microsoft.com/office/officeart/2005/8/layout/cycle2"/>
    <dgm:cxn modelId="{0E49D43C-3BC3-4E1F-AA75-234E0FF502BD}" type="presParOf" srcId="{D1680AD9-F210-4A8A-9FE5-A6EA62970C10}" destId="{281F8200-99FB-4BEF-AB6F-51EB8CBE9CAC}" srcOrd="15" destOrd="0" presId="urn:microsoft.com/office/officeart/2005/8/layout/cycle2"/>
    <dgm:cxn modelId="{6A120506-046B-4CDD-BF0A-7FBBE54968ED}" type="presParOf" srcId="{281F8200-99FB-4BEF-AB6F-51EB8CBE9CAC}" destId="{56E9A09A-F043-4C0F-86D1-350F23D7D52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BA525F-A03E-4DB9-B95F-A3CB2B3EB330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C16924C-18D8-4953-9FE6-F6CC4DE98CB2}">
      <dgm:prSet/>
      <dgm:spPr/>
      <dgm:t>
        <a:bodyPr/>
        <a:lstStyle/>
        <a:p>
          <a:r>
            <a:rPr lang="en-US"/>
            <a:t>Document everything – keep emails, write down everything that happens, and take audio records (depending on state laws and consent)</a:t>
          </a:r>
        </a:p>
      </dgm:t>
    </dgm:pt>
    <dgm:pt modelId="{A1E29EC1-729E-4018-A908-811800EA523F}" type="parTrans" cxnId="{4F317935-868F-4B9B-BEE9-112452A95B63}">
      <dgm:prSet/>
      <dgm:spPr/>
      <dgm:t>
        <a:bodyPr/>
        <a:lstStyle/>
        <a:p>
          <a:endParaRPr lang="en-US"/>
        </a:p>
      </dgm:t>
    </dgm:pt>
    <dgm:pt modelId="{EA9FCF55-A90B-4667-A3C5-D02180426C71}" type="sibTrans" cxnId="{4F317935-868F-4B9B-BEE9-112452A95B6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1185F2F-93C8-4BE7-9621-765CD8345B78}">
      <dgm:prSet/>
      <dgm:spPr/>
      <dgm:t>
        <a:bodyPr/>
        <a:lstStyle/>
        <a:p>
          <a:r>
            <a:rPr lang="en-US"/>
            <a:t>Keep dates, and times, including everyone that was around, and the place where the situation happened</a:t>
          </a:r>
        </a:p>
      </dgm:t>
    </dgm:pt>
    <dgm:pt modelId="{23F516BB-CB02-458A-B567-FAE7A01DD3B8}" type="parTrans" cxnId="{31B0BF9C-ECD1-46B4-8D2D-5CED0F906087}">
      <dgm:prSet/>
      <dgm:spPr/>
      <dgm:t>
        <a:bodyPr/>
        <a:lstStyle/>
        <a:p>
          <a:endParaRPr lang="en-US"/>
        </a:p>
      </dgm:t>
    </dgm:pt>
    <dgm:pt modelId="{BB8EA145-5F5E-4BE9-BD41-3EFFA526154F}" type="sibTrans" cxnId="{31B0BF9C-ECD1-46B4-8D2D-5CED0F90608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934F394-E0BC-41F6-BD95-48EE52898A77}">
      <dgm:prSet/>
      <dgm:spPr/>
      <dgm:t>
        <a:bodyPr/>
        <a:lstStyle/>
        <a:p>
          <a:r>
            <a:rPr lang="en-US"/>
            <a:t>Bring the situation to your supervisor or next in command, or HR. </a:t>
          </a:r>
        </a:p>
      </dgm:t>
    </dgm:pt>
    <dgm:pt modelId="{EA723532-5DAF-4D1E-8883-A0395697D2B9}" type="parTrans" cxnId="{80B03337-AE90-49A1-A982-2F3873C60F30}">
      <dgm:prSet/>
      <dgm:spPr/>
      <dgm:t>
        <a:bodyPr/>
        <a:lstStyle/>
        <a:p>
          <a:endParaRPr lang="en-US"/>
        </a:p>
      </dgm:t>
    </dgm:pt>
    <dgm:pt modelId="{8FA36AD0-4792-4354-B1A2-FC06E25B5415}" type="sibTrans" cxnId="{80B03337-AE90-49A1-A982-2F3873C60F3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3916156-C2EB-4F6F-A1D5-F41234EB6729}" type="pres">
      <dgm:prSet presAssocID="{96BA525F-A03E-4DB9-B95F-A3CB2B3EB330}" presName="Name0" presStyleCnt="0">
        <dgm:presLayoutVars>
          <dgm:animLvl val="lvl"/>
          <dgm:resizeHandles val="exact"/>
        </dgm:presLayoutVars>
      </dgm:prSet>
      <dgm:spPr/>
    </dgm:pt>
    <dgm:pt modelId="{DDC0F071-7587-4207-9B30-6510DF197589}" type="pres">
      <dgm:prSet presAssocID="{DC16924C-18D8-4953-9FE6-F6CC4DE98CB2}" presName="compositeNode" presStyleCnt="0">
        <dgm:presLayoutVars>
          <dgm:bulletEnabled val="1"/>
        </dgm:presLayoutVars>
      </dgm:prSet>
      <dgm:spPr/>
    </dgm:pt>
    <dgm:pt modelId="{9247EEC4-6877-4007-887E-95AFC64888F1}" type="pres">
      <dgm:prSet presAssocID="{DC16924C-18D8-4953-9FE6-F6CC4DE98CB2}" presName="bgRect" presStyleLbl="bgAccFollowNode1" presStyleIdx="0" presStyleCnt="3"/>
      <dgm:spPr/>
    </dgm:pt>
    <dgm:pt modelId="{C9A97ED2-CA12-4CAB-A42E-3BEBCD84C198}" type="pres">
      <dgm:prSet presAssocID="{EA9FCF55-A90B-4667-A3C5-D02180426C7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1AAB0A19-16C5-40C2-A404-4ACA31DC85C6}" type="pres">
      <dgm:prSet presAssocID="{DC16924C-18D8-4953-9FE6-F6CC4DE98CB2}" presName="bottomLine" presStyleLbl="alignNode1" presStyleIdx="1" presStyleCnt="6">
        <dgm:presLayoutVars/>
      </dgm:prSet>
      <dgm:spPr/>
    </dgm:pt>
    <dgm:pt modelId="{FE107803-B5BF-47A0-8806-906664CD65DF}" type="pres">
      <dgm:prSet presAssocID="{DC16924C-18D8-4953-9FE6-F6CC4DE98CB2}" presName="nodeText" presStyleLbl="bgAccFollowNode1" presStyleIdx="0" presStyleCnt="3">
        <dgm:presLayoutVars>
          <dgm:bulletEnabled val="1"/>
        </dgm:presLayoutVars>
      </dgm:prSet>
      <dgm:spPr/>
    </dgm:pt>
    <dgm:pt modelId="{20B68D64-1104-4A30-A5F0-2C7CDCF0DD9F}" type="pres">
      <dgm:prSet presAssocID="{EA9FCF55-A90B-4667-A3C5-D02180426C71}" presName="sibTrans" presStyleCnt="0"/>
      <dgm:spPr/>
    </dgm:pt>
    <dgm:pt modelId="{4346D1F0-4EAF-478C-B805-FDB9DBB9E058}" type="pres">
      <dgm:prSet presAssocID="{31185F2F-93C8-4BE7-9621-765CD8345B78}" presName="compositeNode" presStyleCnt="0">
        <dgm:presLayoutVars>
          <dgm:bulletEnabled val="1"/>
        </dgm:presLayoutVars>
      </dgm:prSet>
      <dgm:spPr/>
    </dgm:pt>
    <dgm:pt modelId="{36E02817-1066-4BBD-B5EC-35C4BD66FE6B}" type="pres">
      <dgm:prSet presAssocID="{31185F2F-93C8-4BE7-9621-765CD8345B78}" presName="bgRect" presStyleLbl="bgAccFollowNode1" presStyleIdx="1" presStyleCnt="3"/>
      <dgm:spPr/>
    </dgm:pt>
    <dgm:pt modelId="{BD336916-F5ED-4FF7-B711-1560203D7A24}" type="pres">
      <dgm:prSet presAssocID="{BB8EA145-5F5E-4BE9-BD41-3EFFA526154F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3F9513D4-7AA0-4F36-9E28-EF8F1360A1B6}" type="pres">
      <dgm:prSet presAssocID="{31185F2F-93C8-4BE7-9621-765CD8345B78}" presName="bottomLine" presStyleLbl="alignNode1" presStyleIdx="3" presStyleCnt="6">
        <dgm:presLayoutVars/>
      </dgm:prSet>
      <dgm:spPr/>
    </dgm:pt>
    <dgm:pt modelId="{D03F06EA-75E6-443A-85F3-FC12307AA734}" type="pres">
      <dgm:prSet presAssocID="{31185F2F-93C8-4BE7-9621-765CD8345B78}" presName="nodeText" presStyleLbl="bgAccFollowNode1" presStyleIdx="1" presStyleCnt="3">
        <dgm:presLayoutVars>
          <dgm:bulletEnabled val="1"/>
        </dgm:presLayoutVars>
      </dgm:prSet>
      <dgm:spPr/>
    </dgm:pt>
    <dgm:pt modelId="{B4534A85-F7C0-4768-BD9C-E5708AE5859D}" type="pres">
      <dgm:prSet presAssocID="{BB8EA145-5F5E-4BE9-BD41-3EFFA526154F}" presName="sibTrans" presStyleCnt="0"/>
      <dgm:spPr/>
    </dgm:pt>
    <dgm:pt modelId="{77B3EC16-50C4-415D-B10D-E951D6FFEC3F}" type="pres">
      <dgm:prSet presAssocID="{3934F394-E0BC-41F6-BD95-48EE52898A77}" presName="compositeNode" presStyleCnt="0">
        <dgm:presLayoutVars>
          <dgm:bulletEnabled val="1"/>
        </dgm:presLayoutVars>
      </dgm:prSet>
      <dgm:spPr/>
    </dgm:pt>
    <dgm:pt modelId="{D46031A2-B4D0-4BD8-8049-F21609CFCBBD}" type="pres">
      <dgm:prSet presAssocID="{3934F394-E0BC-41F6-BD95-48EE52898A77}" presName="bgRect" presStyleLbl="bgAccFollowNode1" presStyleIdx="2" presStyleCnt="3"/>
      <dgm:spPr/>
    </dgm:pt>
    <dgm:pt modelId="{F10A08D6-D2D4-4252-B922-5F3ABC1B8417}" type="pres">
      <dgm:prSet presAssocID="{8FA36AD0-4792-4354-B1A2-FC06E25B5415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0E652997-9B3F-4164-B90B-4FE840BA608B}" type="pres">
      <dgm:prSet presAssocID="{3934F394-E0BC-41F6-BD95-48EE52898A77}" presName="bottomLine" presStyleLbl="alignNode1" presStyleIdx="5" presStyleCnt="6">
        <dgm:presLayoutVars/>
      </dgm:prSet>
      <dgm:spPr/>
    </dgm:pt>
    <dgm:pt modelId="{745B2D9E-6E72-49B8-80A7-E23F63C5B8BF}" type="pres">
      <dgm:prSet presAssocID="{3934F394-E0BC-41F6-BD95-48EE52898A77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C24B191F-ADF8-403E-9A43-C274029DF4E1}" type="presOf" srcId="{8FA36AD0-4792-4354-B1A2-FC06E25B5415}" destId="{F10A08D6-D2D4-4252-B922-5F3ABC1B8417}" srcOrd="0" destOrd="0" presId="urn:microsoft.com/office/officeart/2016/7/layout/BasicLinearProcessNumbered"/>
    <dgm:cxn modelId="{0623F127-C0AD-4864-B220-5F1F2C9EBBC5}" type="presOf" srcId="{31185F2F-93C8-4BE7-9621-765CD8345B78}" destId="{36E02817-1066-4BBD-B5EC-35C4BD66FE6B}" srcOrd="0" destOrd="0" presId="urn:microsoft.com/office/officeart/2016/7/layout/BasicLinearProcessNumbered"/>
    <dgm:cxn modelId="{4F317935-868F-4B9B-BEE9-112452A95B63}" srcId="{96BA525F-A03E-4DB9-B95F-A3CB2B3EB330}" destId="{DC16924C-18D8-4953-9FE6-F6CC4DE98CB2}" srcOrd="0" destOrd="0" parTransId="{A1E29EC1-729E-4018-A908-811800EA523F}" sibTransId="{EA9FCF55-A90B-4667-A3C5-D02180426C71}"/>
    <dgm:cxn modelId="{80B03337-AE90-49A1-A982-2F3873C60F30}" srcId="{96BA525F-A03E-4DB9-B95F-A3CB2B3EB330}" destId="{3934F394-E0BC-41F6-BD95-48EE52898A77}" srcOrd="2" destOrd="0" parTransId="{EA723532-5DAF-4D1E-8883-A0395697D2B9}" sibTransId="{8FA36AD0-4792-4354-B1A2-FC06E25B5415}"/>
    <dgm:cxn modelId="{6EB6CF62-7F0B-44A0-97F1-B27117ADD7F9}" type="presOf" srcId="{3934F394-E0BC-41F6-BD95-48EE52898A77}" destId="{D46031A2-B4D0-4BD8-8049-F21609CFCBBD}" srcOrd="0" destOrd="0" presId="urn:microsoft.com/office/officeart/2016/7/layout/BasicLinearProcessNumbered"/>
    <dgm:cxn modelId="{1219C046-6CB4-4ACF-9C6C-C2CAF6FB1B08}" type="presOf" srcId="{EA9FCF55-A90B-4667-A3C5-D02180426C71}" destId="{C9A97ED2-CA12-4CAB-A42E-3BEBCD84C198}" srcOrd="0" destOrd="0" presId="urn:microsoft.com/office/officeart/2016/7/layout/BasicLinearProcessNumbered"/>
    <dgm:cxn modelId="{F833BD75-B38A-40E8-9859-6F9F79F19DC2}" type="presOf" srcId="{3934F394-E0BC-41F6-BD95-48EE52898A77}" destId="{745B2D9E-6E72-49B8-80A7-E23F63C5B8BF}" srcOrd="1" destOrd="0" presId="urn:microsoft.com/office/officeart/2016/7/layout/BasicLinearProcessNumbered"/>
    <dgm:cxn modelId="{9AACC07E-A60A-4AE4-98BD-C8CBB83B2C00}" type="presOf" srcId="{96BA525F-A03E-4DB9-B95F-A3CB2B3EB330}" destId="{C3916156-C2EB-4F6F-A1D5-F41234EB6729}" srcOrd="0" destOrd="0" presId="urn:microsoft.com/office/officeart/2016/7/layout/BasicLinearProcessNumbered"/>
    <dgm:cxn modelId="{9BDF2980-4AC2-402D-9531-E53AB304A509}" type="presOf" srcId="{31185F2F-93C8-4BE7-9621-765CD8345B78}" destId="{D03F06EA-75E6-443A-85F3-FC12307AA734}" srcOrd="1" destOrd="0" presId="urn:microsoft.com/office/officeart/2016/7/layout/BasicLinearProcessNumbered"/>
    <dgm:cxn modelId="{3607DF8C-741B-41E6-B0F7-5858B87080A4}" type="presOf" srcId="{BB8EA145-5F5E-4BE9-BD41-3EFFA526154F}" destId="{BD336916-F5ED-4FF7-B711-1560203D7A24}" srcOrd="0" destOrd="0" presId="urn:microsoft.com/office/officeart/2016/7/layout/BasicLinearProcessNumbered"/>
    <dgm:cxn modelId="{31B0BF9C-ECD1-46B4-8D2D-5CED0F906087}" srcId="{96BA525F-A03E-4DB9-B95F-A3CB2B3EB330}" destId="{31185F2F-93C8-4BE7-9621-765CD8345B78}" srcOrd="1" destOrd="0" parTransId="{23F516BB-CB02-458A-B567-FAE7A01DD3B8}" sibTransId="{BB8EA145-5F5E-4BE9-BD41-3EFFA526154F}"/>
    <dgm:cxn modelId="{1371E5C2-3DA9-4D60-B731-5F6E8A0B44F7}" type="presOf" srcId="{DC16924C-18D8-4953-9FE6-F6CC4DE98CB2}" destId="{FE107803-B5BF-47A0-8806-906664CD65DF}" srcOrd="1" destOrd="0" presId="urn:microsoft.com/office/officeart/2016/7/layout/BasicLinearProcessNumbered"/>
    <dgm:cxn modelId="{D9A007F3-752A-4848-BABF-DD5AC139FD6A}" type="presOf" srcId="{DC16924C-18D8-4953-9FE6-F6CC4DE98CB2}" destId="{9247EEC4-6877-4007-887E-95AFC64888F1}" srcOrd="0" destOrd="0" presId="urn:microsoft.com/office/officeart/2016/7/layout/BasicLinearProcessNumbered"/>
    <dgm:cxn modelId="{C15B7069-5020-4CF9-B3DE-7EB327BBF89A}" type="presParOf" srcId="{C3916156-C2EB-4F6F-A1D5-F41234EB6729}" destId="{DDC0F071-7587-4207-9B30-6510DF197589}" srcOrd="0" destOrd="0" presId="urn:microsoft.com/office/officeart/2016/7/layout/BasicLinearProcessNumbered"/>
    <dgm:cxn modelId="{46DAC2E7-CB75-4BE7-8632-42EC07D30CA7}" type="presParOf" srcId="{DDC0F071-7587-4207-9B30-6510DF197589}" destId="{9247EEC4-6877-4007-887E-95AFC64888F1}" srcOrd="0" destOrd="0" presId="urn:microsoft.com/office/officeart/2016/7/layout/BasicLinearProcessNumbered"/>
    <dgm:cxn modelId="{491A6FE5-E4D4-4198-A4D5-44978A10E94F}" type="presParOf" srcId="{DDC0F071-7587-4207-9B30-6510DF197589}" destId="{C9A97ED2-CA12-4CAB-A42E-3BEBCD84C198}" srcOrd="1" destOrd="0" presId="urn:microsoft.com/office/officeart/2016/7/layout/BasicLinearProcessNumbered"/>
    <dgm:cxn modelId="{D454F8F6-0F77-4564-A693-9B0C6634E950}" type="presParOf" srcId="{DDC0F071-7587-4207-9B30-6510DF197589}" destId="{1AAB0A19-16C5-40C2-A404-4ACA31DC85C6}" srcOrd="2" destOrd="0" presId="urn:microsoft.com/office/officeart/2016/7/layout/BasicLinearProcessNumbered"/>
    <dgm:cxn modelId="{5A0E314A-BD6F-4E10-9725-1F6E63797BD2}" type="presParOf" srcId="{DDC0F071-7587-4207-9B30-6510DF197589}" destId="{FE107803-B5BF-47A0-8806-906664CD65DF}" srcOrd="3" destOrd="0" presId="urn:microsoft.com/office/officeart/2016/7/layout/BasicLinearProcessNumbered"/>
    <dgm:cxn modelId="{3BA7AE70-DE06-4912-9AAE-7BFDBC60436D}" type="presParOf" srcId="{C3916156-C2EB-4F6F-A1D5-F41234EB6729}" destId="{20B68D64-1104-4A30-A5F0-2C7CDCF0DD9F}" srcOrd="1" destOrd="0" presId="urn:microsoft.com/office/officeart/2016/7/layout/BasicLinearProcessNumbered"/>
    <dgm:cxn modelId="{15EFAB62-3F10-4229-8709-30FF3B06AFDF}" type="presParOf" srcId="{C3916156-C2EB-4F6F-A1D5-F41234EB6729}" destId="{4346D1F0-4EAF-478C-B805-FDB9DBB9E058}" srcOrd="2" destOrd="0" presId="urn:microsoft.com/office/officeart/2016/7/layout/BasicLinearProcessNumbered"/>
    <dgm:cxn modelId="{1885D430-493D-4AC0-8787-6314C6147E6D}" type="presParOf" srcId="{4346D1F0-4EAF-478C-B805-FDB9DBB9E058}" destId="{36E02817-1066-4BBD-B5EC-35C4BD66FE6B}" srcOrd="0" destOrd="0" presId="urn:microsoft.com/office/officeart/2016/7/layout/BasicLinearProcessNumbered"/>
    <dgm:cxn modelId="{25290209-7283-4DFA-B295-5CF5538439BE}" type="presParOf" srcId="{4346D1F0-4EAF-478C-B805-FDB9DBB9E058}" destId="{BD336916-F5ED-4FF7-B711-1560203D7A24}" srcOrd="1" destOrd="0" presId="urn:microsoft.com/office/officeart/2016/7/layout/BasicLinearProcessNumbered"/>
    <dgm:cxn modelId="{58355486-1E4C-45A2-BFF9-D11279D92EEB}" type="presParOf" srcId="{4346D1F0-4EAF-478C-B805-FDB9DBB9E058}" destId="{3F9513D4-7AA0-4F36-9E28-EF8F1360A1B6}" srcOrd="2" destOrd="0" presId="urn:microsoft.com/office/officeart/2016/7/layout/BasicLinearProcessNumbered"/>
    <dgm:cxn modelId="{59CDA481-A744-4AE4-BDBE-793169431BC7}" type="presParOf" srcId="{4346D1F0-4EAF-478C-B805-FDB9DBB9E058}" destId="{D03F06EA-75E6-443A-85F3-FC12307AA734}" srcOrd="3" destOrd="0" presId="urn:microsoft.com/office/officeart/2016/7/layout/BasicLinearProcessNumbered"/>
    <dgm:cxn modelId="{A0166513-B2A9-4B94-B7A1-F88834F1AAD4}" type="presParOf" srcId="{C3916156-C2EB-4F6F-A1D5-F41234EB6729}" destId="{B4534A85-F7C0-4768-BD9C-E5708AE5859D}" srcOrd="3" destOrd="0" presId="urn:microsoft.com/office/officeart/2016/7/layout/BasicLinearProcessNumbered"/>
    <dgm:cxn modelId="{EC48DED8-7C76-4661-A60A-8752800DE525}" type="presParOf" srcId="{C3916156-C2EB-4F6F-A1D5-F41234EB6729}" destId="{77B3EC16-50C4-415D-B10D-E951D6FFEC3F}" srcOrd="4" destOrd="0" presId="urn:microsoft.com/office/officeart/2016/7/layout/BasicLinearProcessNumbered"/>
    <dgm:cxn modelId="{FD71DE8C-1A80-4865-A527-41A0752054D2}" type="presParOf" srcId="{77B3EC16-50C4-415D-B10D-E951D6FFEC3F}" destId="{D46031A2-B4D0-4BD8-8049-F21609CFCBBD}" srcOrd="0" destOrd="0" presId="urn:microsoft.com/office/officeart/2016/7/layout/BasicLinearProcessNumbered"/>
    <dgm:cxn modelId="{69E82003-BCBE-43C0-A426-8B48B1EA5A35}" type="presParOf" srcId="{77B3EC16-50C4-415D-B10D-E951D6FFEC3F}" destId="{F10A08D6-D2D4-4252-B922-5F3ABC1B8417}" srcOrd="1" destOrd="0" presId="urn:microsoft.com/office/officeart/2016/7/layout/BasicLinearProcessNumbered"/>
    <dgm:cxn modelId="{6AD6F487-1F58-46BA-9AF5-DF8328010D91}" type="presParOf" srcId="{77B3EC16-50C4-415D-B10D-E951D6FFEC3F}" destId="{0E652997-9B3F-4164-B90B-4FE840BA608B}" srcOrd="2" destOrd="0" presId="urn:microsoft.com/office/officeart/2016/7/layout/BasicLinearProcessNumbered"/>
    <dgm:cxn modelId="{2C28F055-A0B2-4D4E-B522-DFACD0A745FE}" type="presParOf" srcId="{77B3EC16-50C4-415D-B10D-E951D6FFEC3F}" destId="{745B2D9E-6E72-49B8-80A7-E23F63C5B8B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38D1F3-7532-4364-89B5-E3E0F86600A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16B56-8897-43E7-88BE-3954E273D2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Bullying in the workplace is becoming more noticeable and acknowledged</a:t>
          </a:r>
        </a:p>
      </dgm:t>
    </dgm:pt>
    <dgm:pt modelId="{5177C21F-28AD-4C69-801E-FFF73373CA19}" type="parTrans" cxnId="{4C0E5C76-46B4-4A82-AEE8-3ECBA88BB60E}">
      <dgm:prSet/>
      <dgm:spPr/>
      <dgm:t>
        <a:bodyPr/>
        <a:lstStyle/>
        <a:p>
          <a:endParaRPr lang="en-US"/>
        </a:p>
      </dgm:t>
    </dgm:pt>
    <dgm:pt modelId="{1B99EEBA-FB47-4036-9313-659E8B76B51F}" type="sibTrans" cxnId="{4C0E5C76-46B4-4A82-AEE8-3ECBA88BB60E}">
      <dgm:prSet/>
      <dgm:spPr/>
      <dgm:t>
        <a:bodyPr/>
        <a:lstStyle/>
        <a:p>
          <a:endParaRPr lang="en-US"/>
        </a:p>
      </dgm:t>
    </dgm:pt>
    <dgm:pt modelId="{7D7D4932-65A0-4363-9195-C402F50BB0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Employees are wanting to be heard, rather than be silent</a:t>
          </a:r>
        </a:p>
      </dgm:t>
    </dgm:pt>
    <dgm:pt modelId="{37AEE2E5-91A0-469A-9AAC-F0141DF6983C}" type="parTrans" cxnId="{298F030C-688D-4650-8AF3-119C5495B3F0}">
      <dgm:prSet/>
      <dgm:spPr/>
      <dgm:t>
        <a:bodyPr/>
        <a:lstStyle/>
        <a:p>
          <a:endParaRPr lang="en-US"/>
        </a:p>
      </dgm:t>
    </dgm:pt>
    <dgm:pt modelId="{DD5695B0-2F3B-4F17-84FC-47E465FBFF0F}" type="sibTrans" cxnId="{298F030C-688D-4650-8AF3-119C5495B3F0}">
      <dgm:prSet/>
      <dgm:spPr/>
      <dgm:t>
        <a:bodyPr/>
        <a:lstStyle/>
        <a:p>
          <a:endParaRPr lang="en-US"/>
        </a:p>
      </dgm:t>
    </dgm:pt>
    <dgm:pt modelId="{37AE908F-D18B-4E25-BA4F-A61389F85C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Human Resources department should provide an Employee Handbook with Policies and Procedures</a:t>
          </a:r>
        </a:p>
      </dgm:t>
    </dgm:pt>
    <dgm:pt modelId="{F389F8F5-88B3-469D-BC39-957C7BF96A8B}" type="parTrans" cxnId="{BD4ABB65-9810-4C65-BBAC-E9B136757375}">
      <dgm:prSet/>
      <dgm:spPr/>
      <dgm:t>
        <a:bodyPr/>
        <a:lstStyle/>
        <a:p>
          <a:endParaRPr lang="en-US"/>
        </a:p>
      </dgm:t>
    </dgm:pt>
    <dgm:pt modelId="{05C2BF3F-CBAC-485C-AFD7-F0F55A6CCDB8}" type="sibTrans" cxnId="{BD4ABB65-9810-4C65-BBAC-E9B136757375}">
      <dgm:prSet/>
      <dgm:spPr/>
      <dgm:t>
        <a:bodyPr/>
        <a:lstStyle/>
        <a:p>
          <a:endParaRPr lang="en-US"/>
        </a:p>
      </dgm:t>
    </dgm:pt>
    <dgm:pt modelId="{B8FB6BD6-AB23-46C3-A537-D66B0F618864}" type="pres">
      <dgm:prSet presAssocID="{7D38D1F3-7532-4364-89B5-E3E0F86600AF}" presName="root" presStyleCnt="0">
        <dgm:presLayoutVars>
          <dgm:dir/>
          <dgm:resizeHandles val="exact"/>
        </dgm:presLayoutVars>
      </dgm:prSet>
      <dgm:spPr/>
    </dgm:pt>
    <dgm:pt modelId="{F5B5C259-E919-4976-BCC4-D2DBAC9EADCA}" type="pres">
      <dgm:prSet presAssocID="{5B116B56-8897-43E7-88BE-3954E273D220}" presName="compNode" presStyleCnt="0"/>
      <dgm:spPr/>
    </dgm:pt>
    <dgm:pt modelId="{78080033-0B51-4009-9DB3-659805A5F333}" type="pres">
      <dgm:prSet presAssocID="{5B116B56-8897-43E7-88BE-3954E273D220}" presName="bgRect" presStyleLbl="bgShp" presStyleIdx="0" presStyleCnt="3"/>
      <dgm:spPr/>
    </dgm:pt>
    <dgm:pt modelId="{10CB8C97-E963-4395-9C96-FC5583272938}" type="pres">
      <dgm:prSet presAssocID="{5B116B56-8897-43E7-88BE-3954E273D22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49DCB52C-3193-4C75-941B-C93EA9A5A710}" type="pres">
      <dgm:prSet presAssocID="{5B116B56-8897-43E7-88BE-3954E273D220}" presName="spaceRect" presStyleCnt="0"/>
      <dgm:spPr/>
    </dgm:pt>
    <dgm:pt modelId="{8810017D-F586-4709-9147-C177F9055E76}" type="pres">
      <dgm:prSet presAssocID="{5B116B56-8897-43E7-88BE-3954E273D220}" presName="parTx" presStyleLbl="revTx" presStyleIdx="0" presStyleCnt="3">
        <dgm:presLayoutVars>
          <dgm:chMax val="0"/>
          <dgm:chPref val="0"/>
        </dgm:presLayoutVars>
      </dgm:prSet>
      <dgm:spPr/>
    </dgm:pt>
    <dgm:pt modelId="{80862E4E-9624-49A1-A5E6-8C0938AFE010}" type="pres">
      <dgm:prSet presAssocID="{1B99EEBA-FB47-4036-9313-659E8B76B51F}" presName="sibTrans" presStyleCnt="0"/>
      <dgm:spPr/>
    </dgm:pt>
    <dgm:pt modelId="{6DEEC67A-6A3B-4848-8962-13D91E5ABFD0}" type="pres">
      <dgm:prSet presAssocID="{7D7D4932-65A0-4363-9195-C402F50BB0EB}" presName="compNode" presStyleCnt="0"/>
      <dgm:spPr/>
    </dgm:pt>
    <dgm:pt modelId="{C56E79BA-FC30-4237-9E9D-19744A7090D2}" type="pres">
      <dgm:prSet presAssocID="{7D7D4932-65A0-4363-9195-C402F50BB0EB}" presName="bgRect" presStyleLbl="bgShp" presStyleIdx="1" presStyleCnt="3"/>
      <dgm:spPr/>
    </dgm:pt>
    <dgm:pt modelId="{1B8E6D76-FF2B-49E8-964C-CA85DDF025C9}" type="pres">
      <dgm:prSet presAssocID="{7D7D4932-65A0-4363-9195-C402F50BB0E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3E9DE15D-17AD-4DD7-BCC0-7D38176DBF79}" type="pres">
      <dgm:prSet presAssocID="{7D7D4932-65A0-4363-9195-C402F50BB0EB}" presName="spaceRect" presStyleCnt="0"/>
      <dgm:spPr/>
    </dgm:pt>
    <dgm:pt modelId="{A275984F-71F6-42D6-A689-5FA13C2B01EE}" type="pres">
      <dgm:prSet presAssocID="{7D7D4932-65A0-4363-9195-C402F50BB0EB}" presName="parTx" presStyleLbl="revTx" presStyleIdx="1" presStyleCnt="3">
        <dgm:presLayoutVars>
          <dgm:chMax val="0"/>
          <dgm:chPref val="0"/>
        </dgm:presLayoutVars>
      </dgm:prSet>
      <dgm:spPr/>
    </dgm:pt>
    <dgm:pt modelId="{4138679A-1298-4FD9-B5FC-5A70799C7131}" type="pres">
      <dgm:prSet presAssocID="{DD5695B0-2F3B-4F17-84FC-47E465FBFF0F}" presName="sibTrans" presStyleCnt="0"/>
      <dgm:spPr/>
    </dgm:pt>
    <dgm:pt modelId="{05964150-9959-4FF0-AE81-7C2CA0FC19EB}" type="pres">
      <dgm:prSet presAssocID="{37AE908F-D18B-4E25-BA4F-A61389F85C2E}" presName="compNode" presStyleCnt="0"/>
      <dgm:spPr/>
    </dgm:pt>
    <dgm:pt modelId="{A7509684-0D21-490A-9F3D-2A07AFD6698C}" type="pres">
      <dgm:prSet presAssocID="{37AE908F-D18B-4E25-BA4F-A61389F85C2E}" presName="bgRect" presStyleLbl="bgShp" presStyleIdx="2" presStyleCnt="3"/>
      <dgm:spPr/>
    </dgm:pt>
    <dgm:pt modelId="{3E5CB7BD-F81E-4FEE-8AC7-B2CA70ED7A16}" type="pres">
      <dgm:prSet presAssocID="{37AE908F-D18B-4E25-BA4F-A61389F85C2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F74AA28E-B0DD-47E3-ACAF-D66342FE2C65}" type="pres">
      <dgm:prSet presAssocID="{37AE908F-D18B-4E25-BA4F-A61389F85C2E}" presName="spaceRect" presStyleCnt="0"/>
      <dgm:spPr/>
    </dgm:pt>
    <dgm:pt modelId="{BE22D464-BAEC-4069-9D77-E7DECFAEB932}" type="pres">
      <dgm:prSet presAssocID="{37AE908F-D18B-4E25-BA4F-A61389F85C2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98F030C-688D-4650-8AF3-119C5495B3F0}" srcId="{7D38D1F3-7532-4364-89B5-E3E0F86600AF}" destId="{7D7D4932-65A0-4363-9195-C402F50BB0EB}" srcOrd="1" destOrd="0" parTransId="{37AEE2E5-91A0-469A-9AAC-F0141DF6983C}" sibTransId="{DD5695B0-2F3B-4F17-84FC-47E465FBFF0F}"/>
    <dgm:cxn modelId="{BD4ABB65-9810-4C65-BBAC-E9B136757375}" srcId="{7D38D1F3-7532-4364-89B5-E3E0F86600AF}" destId="{37AE908F-D18B-4E25-BA4F-A61389F85C2E}" srcOrd="2" destOrd="0" parTransId="{F389F8F5-88B3-469D-BC39-957C7BF96A8B}" sibTransId="{05C2BF3F-CBAC-485C-AFD7-F0F55A6CCDB8}"/>
    <dgm:cxn modelId="{2E88C475-A675-42E9-B1DD-61A4D4F8D44A}" type="presOf" srcId="{37AE908F-D18B-4E25-BA4F-A61389F85C2E}" destId="{BE22D464-BAEC-4069-9D77-E7DECFAEB932}" srcOrd="0" destOrd="0" presId="urn:microsoft.com/office/officeart/2018/2/layout/IconVerticalSolidList"/>
    <dgm:cxn modelId="{4C0E5C76-46B4-4A82-AEE8-3ECBA88BB60E}" srcId="{7D38D1F3-7532-4364-89B5-E3E0F86600AF}" destId="{5B116B56-8897-43E7-88BE-3954E273D220}" srcOrd="0" destOrd="0" parTransId="{5177C21F-28AD-4C69-801E-FFF73373CA19}" sibTransId="{1B99EEBA-FB47-4036-9313-659E8B76B51F}"/>
    <dgm:cxn modelId="{7EC5CD78-FEDA-4DF4-9ADB-3B7C77A94BF3}" type="presOf" srcId="{5B116B56-8897-43E7-88BE-3954E273D220}" destId="{8810017D-F586-4709-9147-C177F9055E76}" srcOrd="0" destOrd="0" presId="urn:microsoft.com/office/officeart/2018/2/layout/IconVerticalSolidList"/>
    <dgm:cxn modelId="{3F412A89-0EE8-4382-9B7A-33A45620E25E}" type="presOf" srcId="{7D38D1F3-7532-4364-89B5-E3E0F86600AF}" destId="{B8FB6BD6-AB23-46C3-A537-D66B0F618864}" srcOrd="0" destOrd="0" presId="urn:microsoft.com/office/officeart/2018/2/layout/IconVerticalSolidList"/>
    <dgm:cxn modelId="{7FEF38CE-1599-4170-ABC0-CDA5D7E851AD}" type="presOf" srcId="{7D7D4932-65A0-4363-9195-C402F50BB0EB}" destId="{A275984F-71F6-42D6-A689-5FA13C2B01EE}" srcOrd="0" destOrd="0" presId="urn:microsoft.com/office/officeart/2018/2/layout/IconVerticalSolidList"/>
    <dgm:cxn modelId="{555ACF28-6ADA-4EEC-813D-73533A79B44F}" type="presParOf" srcId="{B8FB6BD6-AB23-46C3-A537-D66B0F618864}" destId="{F5B5C259-E919-4976-BCC4-D2DBAC9EADCA}" srcOrd="0" destOrd="0" presId="urn:microsoft.com/office/officeart/2018/2/layout/IconVerticalSolidList"/>
    <dgm:cxn modelId="{4AF42BEB-C507-4AD6-890F-B86199860394}" type="presParOf" srcId="{F5B5C259-E919-4976-BCC4-D2DBAC9EADCA}" destId="{78080033-0B51-4009-9DB3-659805A5F333}" srcOrd="0" destOrd="0" presId="urn:microsoft.com/office/officeart/2018/2/layout/IconVerticalSolidList"/>
    <dgm:cxn modelId="{BBA11380-B78B-42FC-BD28-5B603E3F70E9}" type="presParOf" srcId="{F5B5C259-E919-4976-BCC4-D2DBAC9EADCA}" destId="{10CB8C97-E963-4395-9C96-FC5583272938}" srcOrd="1" destOrd="0" presId="urn:microsoft.com/office/officeart/2018/2/layout/IconVerticalSolidList"/>
    <dgm:cxn modelId="{B88F3D4B-A87C-49E1-BB1C-910134EC9FB0}" type="presParOf" srcId="{F5B5C259-E919-4976-BCC4-D2DBAC9EADCA}" destId="{49DCB52C-3193-4C75-941B-C93EA9A5A710}" srcOrd="2" destOrd="0" presId="urn:microsoft.com/office/officeart/2018/2/layout/IconVerticalSolidList"/>
    <dgm:cxn modelId="{B24D0676-12FF-4B94-8DF5-C53EAF296611}" type="presParOf" srcId="{F5B5C259-E919-4976-BCC4-D2DBAC9EADCA}" destId="{8810017D-F586-4709-9147-C177F9055E76}" srcOrd="3" destOrd="0" presId="urn:microsoft.com/office/officeart/2018/2/layout/IconVerticalSolidList"/>
    <dgm:cxn modelId="{530C62F2-5B16-45E7-9405-3A7335A696AD}" type="presParOf" srcId="{B8FB6BD6-AB23-46C3-A537-D66B0F618864}" destId="{80862E4E-9624-49A1-A5E6-8C0938AFE010}" srcOrd="1" destOrd="0" presId="urn:microsoft.com/office/officeart/2018/2/layout/IconVerticalSolidList"/>
    <dgm:cxn modelId="{B12BB2B5-B980-4A71-A71B-F9E916E482D5}" type="presParOf" srcId="{B8FB6BD6-AB23-46C3-A537-D66B0F618864}" destId="{6DEEC67A-6A3B-4848-8962-13D91E5ABFD0}" srcOrd="2" destOrd="0" presId="urn:microsoft.com/office/officeart/2018/2/layout/IconVerticalSolidList"/>
    <dgm:cxn modelId="{84323A5B-6692-40FF-ABA0-8EC448FFD9D9}" type="presParOf" srcId="{6DEEC67A-6A3B-4848-8962-13D91E5ABFD0}" destId="{C56E79BA-FC30-4237-9E9D-19744A7090D2}" srcOrd="0" destOrd="0" presId="urn:microsoft.com/office/officeart/2018/2/layout/IconVerticalSolidList"/>
    <dgm:cxn modelId="{DE3AF414-A27E-4356-9C85-6321A32603FD}" type="presParOf" srcId="{6DEEC67A-6A3B-4848-8962-13D91E5ABFD0}" destId="{1B8E6D76-FF2B-49E8-964C-CA85DDF025C9}" srcOrd="1" destOrd="0" presId="urn:microsoft.com/office/officeart/2018/2/layout/IconVerticalSolidList"/>
    <dgm:cxn modelId="{F3496F00-34BE-47D2-9ED9-5E438C7499BC}" type="presParOf" srcId="{6DEEC67A-6A3B-4848-8962-13D91E5ABFD0}" destId="{3E9DE15D-17AD-4DD7-BCC0-7D38176DBF79}" srcOrd="2" destOrd="0" presId="urn:microsoft.com/office/officeart/2018/2/layout/IconVerticalSolidList"/>
    <dgm:cxn modelId="{29E7EE61-A621-4AB9-B7D2-C89BFCBBD1B4}" type="presParOf" srcId="{6DEEC67A-6A3B-4848-8962-13D91E5ABFD0}" destId="{A275984F-71F6-42D6-A689-5FA13C2B01EE}" srcOrd="3" destOrd="0" presId="urn:microsoft.com/office/officeart/2018/2/layout/IconVerticalSolidList"/>
    <dgm:cxn modelId="{C2DF2018-6FF6-46DA-A8C7-AEB890703B7F}" type="presParOf" srcId="{B8FB6BD6-AB23-46C3-A537-D66B0F618864}" destId="{4138679A-1298-4FD9-B5FC-5A70799C7131}" srcOrd="3" destOrd="0" presId="urn:microsoft.com/office/officeart/2018/2/layout/IconVerticalSolidList"/>
    <dgm:cxn modelId="{619FE05A-A5BC-4FF0-BAFD-1D45810B25A5}" type="presParOf" srcId="{B8FB6BD6-AB23-46C3-A537-D66B0F618864}" destId="{05964150-9959-4FF0-AE81-7C2CA0FC19EB}" srcOrd="4" destOrd="0" presId="urn:microsoft.com/office/officeart/2018/2/layout/IconVerticalSolidList"/>
    <dgm:cxn modelId="{BCD79532-6278-43BF-9B84-224C0014C7EC}" type="presParOf" srcId="{05964150-9959-4FF0-AE81-7C2CA0FC19EB}" destId="{A7509684-0D21-490A-9F3D-2A07AFD6698C}" srcOrd="0" destOrd="0" presId="urn:microsoft.com/office/officeart/2018/2/layout/IconVerticalSolidList"/>
    <dgm:cxn modelId="{0740EB33-7683-4440-ACDA-167B03392BC8}" type="presParOf" srcId="{05964150-9959-4FF0-AE81-7C2CA0FC19EB}" destId="{3E5CB7BD-F81E-4FEE-8AC7-B2CA70ED7A16}" srcOrd="1" destOrd="0" presId="urn:microsoft.com/office/officeart/2018/2/layout/IconVerticalSolidList"/>
    <dgm:cxn modelId="{55F5B34E-D23E-431A-9093-ADC941000902}" type="presParOf" srcId="{05964150-9959-4FF0-AE81-7C2CA0FC19EB}" destId="{F74AA28E-B0DD-47E3-ACAF-D66342FE2C65}" srcOrd="2" destOrd="0" presId="urn:microsoft.com/office/officeart/2018/2/layout/IconVerticalSolidList"/>
    <dgm:cxn modelId="{9FF9407A-D87F-441C-8525-D8D70FC71BDB}" type="presParOf" srcId="{05964150-9959-4FF0-AE81-7C2CA0FC19EB}" destId="{BE22D464-BAEC-4069-9D77-E7DECFAEB9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9AE78-55AB-44F1-9E60-2DEE65A79787}">
      <dsp:nvSpPr>
        <dsp:cNvPr id="0" name=""/>
        <dsp:cNvSpPr/>
      </dsp:nvSpPr>
      <dsp:spPr>
        <a:xfrm>
          <a:off x="2139934" y="2822"/>
          <a:ext cx="1087658" cy="108765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Threatening</a:t>
          </a:r>
        </a:p>
      </dsp:txBody>
      <dsp:txXfrm>
        <a:off x="2299218" y="162106"/>
        <a:ext cx="769090" cy="769090"/>
      </dsp:txXfrm>
    </dsp:sp>
    <dsp:sp modelId="{B7BE1D0B-B67B-40AD-BE2A-17CCFED73E43}">
      <dsp:nvSpPr>
        <dsp:cNvPr id="0" name=""/>
        <dsp:cNvSpPr/>
      </dsp:nvSpPr>
      <dsp:spPr>
        <a:xfrm rot="1350000">
          <a:off x="3285887" y="672286"/>
          <a:ext cx="288594" cy="3670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289182" y="729137"/>
        <a:ext cx="202016" cy="220250"/>
      </dsp:txXfrm>
    </dsp:sp>
    <dsp:sp modelId="{E26323F6-59FB-4C47-BE8B-CFC42A51687E}">
      <dsp:nvSpPr>
        <dsp:cNvPr id="0" name=""/>
        <dsp:cNvSpPr/>
      </dsp:nvSpPr>
      <dsp:spPr>
        <a:xfrm>
          <a:off x="3647868" y="627429"/>
          <a:ext cx="1087658" cy="108765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Intimidating</a:t>
          </a:r>
        </a:p>
      </dsp:txBody>
      <dsp:txXfrm>
        <a:off x="3807152" y="786713"/>
        <a:ext cx="769090" cy="769090"/>
      </dsp:txXfrm>
    </dsp:sp>
    <dsp:sp modelId="{126C5CAC-6184-43B2-A6F5-B6F9AD08DA9C}">
      <dsp:nvSpPr>
        <dsp:cNvPr id="0" name=""/>
        <dsp:cNvSpPr/>
      </dsp:nvSpPr>
      <dsp:spPr>
        <a:xfrm rot="4050000">
          <a:off x="4356578" y="1734136"/>
          <a:ext cx="288594" cy="3670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383301" y="1767559"/>
        <a:ext cx="202016" cy="220250"/>
      </dsp:txXfrm>
    </dsp:sp>
    <dsp:sp modelId="{ACF15A7E-FE8B-43F5-96A4-65E54EED9679}">
      <dsp:nvSpPr>
        <dsp:cNvPr id="0" name=""/>
        <dsp:cNvSpPr/>
      </dsp:nvSpPr>
      <dsp:spPr>
        <a:xfrm>
          <a:off x="4272475" y="2135362"/>
          <a:ext cx="1087658" cy="108765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Humiliating</a:t>
          </a:r>
        </a:p>
      </dsp:txBody>
      <dsp:txXfrm>
        <a:off x="4431759" y="2294646"/>
        <a:ext cx="769090" cy="769090"/>
      </dsp:txXfrm>
    </dsp:sp>
    <dsp:sp modelId="{C85CE25B-92D7-4CAD-AF85-5BDBB3B70526}">
      <dsp:nvSpPr>
        <dsp:cNvPr id="0" name=""/>
        <dsp:cNvSpPr/>
      </dsp:nvSpPr>
      <dsp:spPr>
        <a:xfrm rot="6750000">
          <a:off x="4362829" y="3242070"/>
          <a:ext cx="288594" cy="3670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4422684" y="3275493"/>
        <a:ext cx="202016" cy="220250"/>
      </dsp:txXfrm>
    </dsp:sp>
    <dsp:sp modelId="{D412AE14-865D-49DB-941F-F9AD84240576}">
      <dsp:nvSpPr>
        <dsp:cNvPr id="0" name=""/>
        <dsp:cNvSpPr/>
      </dsp:nvSpPr>
      <dsp:spPr>
        <a:xfrm>
          <a:off x="3647868" y="3643296"/>
          <a:ext cx="1087658" cy="108765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Work Sabotage</a:t>
          </a:r>
        </a:p>
      </dsp:txBody>
      <dsp:txXfrm>
        <a:off x="3807152" y="3802580"/>
        <a:ext cx="769090" cy="769090"/>
      </dsp:txXfrm>
    </dsp:sp>
    <dsp:sp modelId="{B4655727-497B-4416-B4FF-9110A706B521}">
      <dsp:nvSpPr>
        <dsp:cNvPr id="0" name=""/>
        <dsp:cNvSpPr/>
      </dsp:nvSpPr>
      <dsp:spPr>
        <a:xfrm rot="9450000">
          <a:off x="3300979" y="4312761"/>
          <a:ext cx="288594" cy="3670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3384262" y="4369612"/>
        <a:ext cx="202016" cy="220250"/>
      </dsp:txXfrm>
    </dsp:sp>
    <dsp:sp modelId="{42445427-7321-4BBD-8C1C-003E8F6E302C}">
      <dsp:nvSpPr>
        <dsp:cNvPr id="0" name=""/>
        <dsp:cNvSpPr/>
      </dsp:nvSpPr>
      <dsp:spPr>
        <a:xfrm>
          <a:off x="2139934" y="4267903"/>
          <a:ext cx="1087658" cy="108765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Singling Someone Out</a:t>
          </a:r>
        </a:p>
      </dsp:txBody>
      <dsp:txXfrm>
        <a:off x="2299218" y="4427187"/>
        <a:ext cx="769090" cy="769090"/>
      </dsp:txXfrm>
    </dsp:sp>
    <dsp:sp modelId="{AAB89388-3D66-4E71-ADAF-4D32ED425156}">
      <dsp:nvSpPr>
        <dsp:cNvPr id="0" name=""/>
        <dsp:cNvSpPr/>
      </dsp:nvSpPr>
      <dsp:spPr>
        <a:xfrm rot="12150000">
          <a:off x="1793046" y="4319012"/>
          <a:ext cx="288594" cy="3670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1876329" y="4408995"/>
        <a:ext cx="202016" cy="220250"/>
      </dsp:txXfrm>
    </dsp:sp>
    <dsp:sp modelId="{2F68D93D-0702-46E2-B141-13AF873E6BDC}">
      <dsp:nvSpPr>
        <dsp:cNvPr id="0" name=""/>
        <dsp:cNvSpPr/>
      </dsp:nvSpPr>
      <dsp:spPr>
        <a:xfrm>
          <a:off x="632001" y="3643296"/>
          <a:ext cx="1087658" cy="108765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Giving impossible deadlines</a:t>
          </a:r>
        </a:p>
      </dsp:txBody>
      <dsp:txXfrm>
        <a:off x="791285" y="3802580"/>
        <a:ext cx="769090" cy="769090"/>
      </dsp:txXfrm>
    </dsp:sp>
    <dsp:sp modelId="{F1CEFFF6-D00F-49AB-8D0A-0D8C0D47367B}">
      <dsp:nvSpPr>
        <dsp:cNvPr id="0" name=""/>
        <dsp:cNvSpPr/>
      </dsp:nvSpPr>
      <dsp:spPr>
        <a:xfrm rot="14850000">
          <a:off x="722355" y="3257162"/>
          <a:ext cx="288594" cy="3670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782210" y="3370573"/>
        <a:ext cx="202016" cy="220250"/>
      </dsp:txXfrm>
    </dsp:sp>
    <dsp:sp modelId="{83F0A0CC-14C0-480B-B334-D0F306AF2705}">
      <dsp:nvSpPr>
        <dsp:cNvPr id="0" name=""/>
        <dsp:cNvSpPr/>
      </dsp:nvSpPr>
      <dsp:spPr>
        <a:xfrm>
          <a:off x="7394" y="2135362"/>
          <a:ext cx="1087658" cy="108765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Retaliation</a:t>
          </a:r>
        </a:p>
      </dsp:txBody>
      <dsp:txXfrm>
        <a:off x="166678" y="2294646"/>
        <a:ext cx="769090" cy="769090"/>
      </dsp:txXfrm>
    </dsp:sp>
    <dsp:sp modelId="{2904648F-7DF9-4AC3-B44C-2BB106DC15F4}">
      <dsp:nvSpPr>
        <dsp:cNvPr id="0" name=""/>
        <dsp:cNvSpPr/>
      </dsp:nvSpPr>
      <dsp:spPr>
        <a:xfrm rot="17550000">
          <a:off x="716104" y="1749228"/>
          <a:ext cx="288594" cy="3670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742827" y="1862639"/>
        <a:ext cx="202016" cy="220250"/>
      </dsp:txXfrm>
    </dsp:sp>
    <dsp:sp modelId="{3EE51AAC-4116-4FE3-AAAD-C69E65A14F87}">
      <dsp:nvSpPr>
        <dsp:cNvPr id="0" name=""/>
        <dsp:cNvSpPr/>
      </dsp:nvSpPr>
      <dsp:spPr>
        <a:xfrm>
          <a:off x="632001" y="627429"/>
          <a:ext cx="1087658" cy="108765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Using insulting or offensive language</a:t>
          </a:r>
        </a:p>
      </dsp:txBody>
      <dsp:txXfrm>
        <a:off x="791285" y="786713"/>
        <a:ext cx="769090" cy="769090"/>
      </dsp:txXfrm>
    </dsp:sp>
    <dsp:sp modelId="{281F8200-99FB-4BEF-AB6F-51EB8CBE9CAC}">
      <dsp:nvSpPr>
        <dsp:cNvPr id="0" name=""/>
        <dsp:cNvSpPr/>
      </dsp:nvSpPr>
      <dsp:spPr>
        <a:xfrm rot="20250000">
          <a:off x="1777953" y="678538"/>
          <a:ext cx="288594" cy="3670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781248" y="768521"/>
        <a:ext cx="202016" cy="220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7EEC4-6877-4007-887E-95AFC64888F1}">
      <dsp:nvSpPr>
        <dsp:cNvPr id="0" name=""/>
        <dsp:cNvSpPr/>
      </dsp:nvSpPr>
      <dsp:spPr>
        <a:xfrm>
          <a:off x="0" y="0"/>
          <a:ext cx="3154934" cy="40326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971" tIns="330200" rIns="245971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Document everything – keep emails, write down everything that happens, and take audio records (depending on state laws and consent)</a:t>
          </a:r>
        </a:p>
      </dsp:txBody>
      <dsp:txXfrm>
        <a:off x="0" y="1532395"/>
        <a:ext cx="3154934" cy="2419572"/>
      </dsp:txXfrm>
    </dsp:sp>
    <dsp:sp modelId="{C9A97ED2-CA12-4CAB-A42E-3BEBCD84C198}">
      <dsp:nvSpPr>
        <dsp:cNvPr id="0" name=""/>
        <dsp:cNvSpPr/>
      </dsp:nvSpPr>
      <dsp:spPr>
        <a:xfrm>
          <a:off x="972573" y="403262"/>
          <a:ext cx="1209786" cy="12097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20" tIns="12700" rIns="94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49742" y="580431"/>
        <a:ext cx="855448" cy="855448"/>
      </dsp:txXfrm>
    </dsp:sp>
    <dsp:sp modelId="{1AAB0A19-16C5-40C2-A404-4ACA31DC85C6}">
      <dsp:nvSpPr>
        <dsp:cNvPr id="0" name=""/>
        <dsp:cNvSpPr/>
      </dsp:nvSpPr>
      <dsp:spPr>
        <a:xfrm>
          <a:off x="0" y="4032549"/>
          <a:ext cx="3154934" cy="7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02817-1066-4BBD-B5EC-35C4BD66FE6B}">
      <dsp:nvSpPr>
        <dsp:cNvPr id="0" name=""/>
        <dsp:cNvSpPr/>
      </dsp:nvSpPr>
      <dsp:spPr>
        <a:xfrm>
          <a:off x="3470427" y="0"/>
          <a:ext cx="3154934" cy="4032621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971" tIns="330200" rIns="245971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Keep dates, and times, including everyone that was around, and the place where the situation happened</a:t>
          </a:r>
        </a:p>
      </dsp:txBody>
      <dsp:txXfrm>
        <a:off x="3470427" y="1532395"/>
        <a:ext cx="3154934" cy="2419572"/>
      </dsp:txXfrm>
    </dsp:sp>
    <dsp:sp modelId="{BD336916-F5ED-4FF7-B711-1560203D7A24}">
      <dsp:nvSpPr>
        <dsp:cNvPr id="0" name=""/>
        <dsp:cNvSpPr/>
      </dsp:nvSpPr>
      <dsp:spPr>
        <a:xfrm>
          <a:off x="4443001" y="403262"/>
          <a:ext cx="1209786" cy="1209786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20" tIns="12700" rIns="94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620170" y="580431"/>
        <a:ext cx="855448" cy="855448"/>
      </dsp:txXfrm>
    </dsp:sp>
    <dsp:sp modelId="{3F9513D4-7AA0-4F36-9E28-EF8F1360A1B6}">
      <dsp:nvSpPr>
        <dsp:cNvPr id="0" name=""/>
        <dsp:cNvSpPr/>
      </dsp:nvSpPr>
      <dsp:spPr>
        <a:xfrm>
          <a:off x="3470427" y="4032549"/>
          <a:ext cx="3154934" cy="7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031A2-B4D0-4BD8-8049-F21609CFCBBD}">
      <dsp:nvSpPr>
        <dsp:cNvPr id="0" name=""/>
        <dsp:cNvSpPr/>
      </dsp:nvSpPr>
      <dsp:spPr>
        <a:xfrm>
          <a:off x="6940854" y="0"/>
          <a:ext cx="3154934" cy="4032621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971" tIns="330200" rIns="245971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Bring the situation to your supervisor or next in command, or HR. </a:t>
          </a:r>
        </a:p>
      </dsp:txBody>
      <dsp:txXfrm>
        <a:off x="6940854" y="1532395"/>
        <a:ext cx="3154934" cy="2419572"/>
      </dsp:txXfrm>
    </dsp:sp>
    <dsp:sp modelId="{F10A08D6-D2D4-4252-B922-5F3ABC1B8417}">
      <dsp:nvSpPr>
        <dsp:cNvPr id="0" name=""/>
        <dsp:cNvSpPr/>
      </dsp:nvSpPr>
      <dsp:spPr>
        <a:xfrm>
          <a:off x="7913428" y="403262"/>
          <a:ext cx="1209786" cy="1209786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20" tIns="12700" rIns="94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090597" y="580431"/>
        <a:ext cx="855448" cy="855448"/>
      </dsp:txXfrm>
    </dsp:sp>
    <dsp:sp modelId="{0E652997-9B3F-4164-B90B-4FE840BA608B}">
      <dsp:nvSpPr>
        <dsp:cNvPr id="0" name=""/>
        <dsp:cNvSpPr/>
      </dsp:nvSpPr>
      <dsp:spPr>
        <a:xfrm>
          <a:off x="6940854" y="4032549"/>
          <a:ext cx="3154934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080033-0B51-4009-9DB3-659805A5F333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CB8C97-E963-4395-9C96-FC5583272938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0017D-F586-4709-9147-C177F9055E76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Bullying in the workplace is becoming more noticeable and acknowledged</a:t>
          </a:r>
        </a:p>
      </dsp:txBody>
      <dsp:txXfrm>
        <a:off x="1435590" y="531"/>
        <a:ext cx="9080009" cy="1242935"/>
      </dsp:txXfrm>
    </dsp:sp>
    <dsp:sp modelId="{C56E79BA-FC30-4237-9E9D-19744A7090D2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8E6D76-FF2B-49E8-964C-CA85DDF025C9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5984F-71F6-42D6-A689-5FA13C2B01EE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Employees are wanting to be heard, rather than be silent</a:t>
          </a:r>
        </a:p>
      </dsp:txBody>
      <dsp:txXfrm>
        <a:off x="1435590" y="1554201"/>
        <a:ext cx="9080009" cy="1242935"/>
      </dsp:txXfrm>
    </dsp:sp>
    <dsp:sp modelId="{A7509684-0D21-490A-9F3D-2A07AFD6698C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5CB7BD-F81E-4FEE-8AC7-B2CA70ED7A16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2D464-BAEC-4069-9D77-E7DECFAEB932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Human Resources department should provide an Employee Handbook with Policies and Procedures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F478-031F-8FAB-B979-CF05B5090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1BE8F-E79E-487F-01E6-C619507CC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A755C-6096-77FF-B651-B9CDE7E5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4D57-D28D-44BD-928D-41B717BC622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8881E-CC00-5F33-F0D5-033B3D60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4AACB-2599-994B-C0E8-6C5EC03C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3C162-957F-4AEC-B94E-666C8915E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7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0AC6F-4FE3-EDF2-20B5-07C56910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B62D3-BC34-A8A6-19D5-C3103FAE1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27E1E-59FA-22A5-B4BE-D16998E7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4D57-D28D-44BD-928D-41B717BC622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6CE6D-ABD1-8FFD-5003-F1B9DBF3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BE39F-2F77-BDEF-BE22-C3B0DCB0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3C162-957F-4AEC-B94E-666C8915E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33F0B-1FA3-7120-7F5F-76B2336CD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130E1-DFB4-03F6-87B0-F7C4C905E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5F816-98D9-365A-AE23-6BFEA47AE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4D57-D28D-44BD-928D-41B717BC622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CB17D-230A-9748-1A72-952B1F64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30D18-5653-1C90-AD90-5B8927C1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3C162-957F-4AEC-B94E-666C8915E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5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BE28-E938-04F3-4241-22D5ABE9F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7E6BA-390B-7C71-921C-8E53FFEEB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AAE03-73FC-A5A8-52A9-0C820209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4D57-D28D-44BD-928D-41B717BC622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45C43-32F2-4210-EDED-EAC49132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A3E92-FB78-2E3A-55F1-4BFFDAFB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3C162-957F-4AEC-B94E-666C8915E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1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F305-55C4-2689-863A-61AEE500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6F863-2539-A6A2-C8D1-62FAC1621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8936E-39C4-C66C-DFF6-505ECEBD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4D57-D28D-44BD-928D-41B717BC622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0531A-EE3D-44E1-845E-01416B03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192C1-8E04-C054-B98B-C80A4C31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3C162-957F-4AEC-B94E-666C8915E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30576-68FE-57A6-DAD8-59999983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5B96F-E70D-753A-E615-08CC4428F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4DABC-6C0D-DEE4-F201-DF7340B62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8831E-FC26-2680-7B8C-3182219EE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4D57-D28D-44BD-928D-41B717BC622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996CD-B718-E4D6-162E-A5C4B5A7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38A08-A6A2-1109-FBE1-A6947B6A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3C162-957F-4AEC-B94E-666C8915E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0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FD7E-1300-D0F6-0E3E-B58F819C6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D44D4-52AB-41EB-7E3E-8E1E7BEC3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2D3C0-D2DD-B968-8D56-53C563E27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6A831-D538-7176-AC98-0EA0ABC0C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B816DB-34B7-FC80-1228-A2041A9E6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0FF0C-48FD-8E60-355F-1D448ACD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4D57-D28D-44BD-928D-41B717BC622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A966B4-3C90-6998-891F-A6608317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4F5FFB-C443-A15E-9970-DCAB3996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3C162-957F-4AEC-B94E-666C8915E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876A0-4457-1938-0A8D-65EA7E00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33631-96AF-A209-F5AB-71CB9463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4D57-D28D-44BD-928D-41B717BC622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31C54-10DC-C5DE-808E-828D68CDD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46FA1-9913-DF63-7D5F-24F85150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3C162-957F-4AEC-B94E-666C8915E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3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5CC65-D202-4111-7D2E-C01A45340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4D57-D28D-44BD-928D-41B717BC622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20BB7A-582B-221C-E77E-122BDA32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4AD93-6D8D-E42F-4C2F-D3ABC931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3C162-957F-4AEC-B94E-666C8915E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4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58CE3-F097-C6EA-D402-C054017B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90CCC-773E-7B6C-3AB2-87875FC18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591D6-7FFD-7A08-5780-5E10658B6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0C9C7-69A7-D9EE-F4F1-3F23DADA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4D57-D28D-44BD-928D-41B717BC622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7570A-1EF4-FE4D-C467-23265EEE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776C4-2EAF-A155-AFBF-653D4724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3C162-957F-4AEC-B94E-666C8915E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2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4271-FAA0-B77F-FB7E-9A74BF257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5470B3-8CFC-E539-57D5-FB222803C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FAD2F-4FF8-2B71-BA40-8CABF8A5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DB694-5CB1-C697-29BF-0DE1F80F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4D57-D28D-44BD-928D-41B717BC622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61F02-F224-330B-4AB3-ED374933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18948-7A83-C357-EBA9-9F88C1DB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3C162-957F-4AEC-B94E-666C8915E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5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6A87D6-E7B1-ABB7-F788-2B8ABB2D6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12FF7-980A-9DA4-2DAC-058B9CC87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6A3FD-6602-7AD3-0821-41E38E86E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84D57-D28D-44BD-928D-41B717BC622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ACBF8-B26A-270A-2BFC-165A1A32E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4C088-1A56-B63E-3D1D-DEC514ACF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3C162-957F-4AEC-B94E-666C8915E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41">
            <a:extLst>
              <a:ext uri="{FF2B5EF4-FFF2-40B4-BE49-F238E27FC236}">
                <a16:creationId xmlns:a16="http://schemas.microsoft.com/office/drawing/2014/main" id="{7464957B-1F8B-46F1-9073-D940769FC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5" name="Group 43">
            <a:extLst>
              <a:ext uri="{FF2B5EF4-FFF2-40B4-BE49-F238E27FC236}">
                <a16:creationId xmlns:a16="http://schemas.microsoft.com/office/drawing/2014/main" id="{FC91084A-84B2-4C3A-99F0-DF6110353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7556683" cy="6858000"/>
            <a:chOff x="1" y="0"/>
            <a:chExt cx="12191996" cy="6858000"/>
          </a:xfrm>
        </p:grpSpPr>
        <p:sp useBgFill="1">
          <p:nvSpPr>
            <p:cNvPr id="56" name="Rectangle 44">
              <a:extLst>
                <a:ext uri="{FF2B5EF4-FFF2-40B4-BE49-F238E27FC236}">
                  <a16:creationId xmlns:a16="http://schemas.microsoft.com/office/drawing/2014/main" id="{0FD52304-C6E2-4ED1-8A94-0B520BAF7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Rectangle 45">
              <a:extLst>
                <a:ext uri="{FF2B5EF4-FFF2-40B4-BE49-F238E27FC236}">
                  <a16:creationId xmlns:a16="http://schemas.microsoft.com/office/drawing/2014/main" id="{25BBA6EC-ADCC-4839-8A40-8B99CF57E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 dirty="0"/>
            </a:p>
          </p:txBody>
        </p:sp>
      </p:grpSp>
      <p:grpSp>
        <p:nvGrpSpPr>
          <p:cNvPr id="58" name="Group 47">
            <a:extLst>
              <a:ext uri="{FF2B5EF4-FFF2-40B4-BE49-F238E27FC236}">
                <a16:creationId xmlns:a16="http://schemas.microsoft.com/office/drawing/2014/main" id="{FC80B9DE-94F0-4316-BC8A-C6ADA7FF0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60555" y="814388"/>
            <a:ext cx="5235575" cy="5229225"/>
            <a:chOff x="5469352" y="613446"/>
            <a:chExt cx="5235575" cy="5229225"/>
          </a:xfrm>
        </p:grpSpPr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9FE361AF-7577-4283-9DD6-13C6CF2C1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9352" y="613446"/>
              <a:ext cx="5235575" cy="5229225"/>
            </a:xfrm>
            <a:custGeom>
              <a:avLst/>
              <a:gdLst/>
              <a:ahLst/>
              <a:cxnLst/>
              <a:rect l="0" t="0" r="r" b="b"/>
              <a:pathLst>
                <a:path w="3298" h="3294">
                  <a:moveTo>
                    <a:pt x="1649" y="0"/>
                  </a:moveTo>
                  <a:lnTo>
                    <a:pt x="1681" y="3"/>
                  </a:lnTo>
                  <a:lnTo>
                    <a:pt x="1712" y="11"/>
                  </a:lnTo>
                  <a:lnTo>
                    <a:pt x="1742" y="23"/>
                  </a:lnTo>
                  <a:lnTo>
                    <a:pt x="1773" y="38"/>
                  </a:lnTo>
                  <a:lnTo>
                    <a:pt x="1802" y="55"/>
                  </a:lnTo>
                  <a:lnTo>
                    <a:pt x="1832" y="73"/>
                  </a:lnTo>
                  <a:lnTo>
                    <a:pt x="1862" y="89"/>
                  </a:lnTo>
                  <a:lnTo>
                    <a:pt x="1892" y="105"/>
                  </a:lnTo>
                  <a:lnTo>
                    <a:pt x="1921" y="117"/>
                  </a:lnTo>
                  <a:lnTo>
                    <a:pt x="1953" y="125"/>
                  </a:lnTo>
                  <a:lnTo>
                    <a:pt x="1984" y="129"/>
                  </a:lnTo>
                  <a:lnTo>
                    <a:pt x="2017" y="129"/>
                  </a:lnTo>
                  <a:lnTo>
                    <a:pt x="2051" y="127"/>
                  </a:lnTo>
                  <a:lnTo>
                    <a:pt x="2085" y="123"/>
                  </a:lnTo>
                  <a:lnTo>
                    <a:pt x="2119" y="118"/>
                  </a:lnTo>
                  <a:lnTo>
                    <a:pt x="2153" y="114"/>
                  </a:lnTo>
                  <a:lnTo>
                    <a:pt x="2187" y="111"/>
                  </a:lnTo>
                  <a:lnTo>
                    <a:pt x="2219" y="112"/>
                  </a:lnTo>
                  <a:lnTo>
                    <a:pt x="2250" y="116"/>
                  </a:lnTo>
                  <a:lnTo>
                    <a:pt x="2280" y="125"/>
                  </a:lnTo>
                  <a:lnTo>
                    <a:pt x="2305" y="138"/>
                  </a:lnTo>
                  <a:lnTo>
                    <a:pt x="2329" y="155"/>
                  </a:lnTo>
                  <a:lnTo>
                    <a:pt x="2350" y="175"/>
                  </a:lnTo>
                  <a:lnTo>
                    <a:pt x="2371" y="198"/>
                  </a:lnTo>
                  <a:lnTo>
                    <a:pt x="2390" y="222"/>
                  </a:lnTo>
                  <a:lnTo>
                    <a:pt x="2409" y="247"/>
                  </a:lnTo>
                  <a:lnTo>
                    <a:pt x="2428" y="272"/>
                  </a:lnTo>
                  <a:lnTo>
                    <a:pt x="2447" y="296"/>
                  </a:lnTo>
                  <a:lnTo>
                    <a:pt x="2467" y="319"/>
                  </a:lnTo>
                  <a:lnTo>
                    <a:pt x="2490" y="339"/>
                  </a:lnTo>
                  <a:lnTo>
                    <a:pt x="2512" y="357"/>
                  </a:lnTo>
                  <a:lnTo>
                    <a:pt x="2537" y="371"/>
                  </a:lnTo>
                  <a:lnTo>
                    <a:pt x="2564" y="383"/>
                  </a:lnTo>
                  <a:lnTo>
                    <a:pt x="2593" y="393"/>
                  </a:lnTo>
                  <a:lnTo>
                    <a:pt x="2623" y="402"/>
                  </a:lnTo>
                  <a:lnTo>
                    <a:pt x="2653" y="410"/>
                  </a:lnTo>
                  <a:lnTo>
                    <a:pt x="2684" y="418"/>
                  </a:lnTo>
                  <a:lnTo>
                    <a:pt x="2713" y="427"/>
                  </a:lnTo>
                  <a:lnTo>
                    <a:pt x="2742" y="437"/>
                  </a:lnTo>
                  <a:lnTo>
                    <a:pt x="2769" y="449"/>
                  </a:lnTo>
                  <a:lnTo>
                    <a:pt x="2793" y="464"/>
                  </a:lnTo>
                  <a:lnTo>
                    <a:pt x="2815" y="482"/>
                  </a:lnTo>
                  <a:lnTo>
                    <a:pt x="2833" y="504"/>
                  </a:lnTo>
                  <a:lnTo>
                    <a:pt x="2848" y="528"/>
                  </a:lnTo>
                  <a:lnTo>
                    <a:pt x="2860" y="555"/>
                  </a:lnTo>
                  <a:lnTo>
                    <a:pt x="2870" y="584"/>
                  </a:lnTo>
                  <a:lnTo>
                    <a:pt x="2879" y="613"/>
                  </a:lnTo>
                  <a:lnTo>
                    <a:pt x="2887" y="644"/>
                  </a:lnTo>
                  <a:lnTo>
                    <a:pt x="2895" y="674"/>
                  </a:lnTo>
                  <a:lnTo>
                    <a:pt x="2904" y="704"/>
                  </a:lnTo>
                  <a:lnTo>
                    <a:pt x="2914" y="733"/>
                  </a:lnTo>
                  <a:lnTo>
                    <a:pt x="2926" y="760"/>
                  </a:lnTo>
                  <a:lnTo>
                    <a:pt x="2940" y="785"/>
                  </a:lnTo>
                  <a:lnTo>
                    <a:pt x="2958" y="807"/>
                  </a:lnTo>
                  <a:lnTo>
                    <a:pt x="2978" y="830"/>
                  </a:lnTo>
                  <a:lnTo>
                    <a:pt x="3001" y="850"/>
                  </a:lnTo>
                  <a:lnTo>
                    <a:pt x="3025" y="869"/>
                  </a:lnTo>
                  <a:lnTo>
                    <a:pt x="3051" y="888"/>
                  </a:lnTo>
                  <a:lnTo>
                    <a:pt x="3076" y="907"/>
                  </a:lnTo>
                  <a:lnTo>
                    <a:pt x="3100" y="926"/>
                  </a:lnTo>
                  <a:lnTo>
                    <a:pt x="3123" y="947"/>
                  </a:lnTo>
                  <a:lnTo>
                    <a:pt x="3143" y="968"/>
                  </a:lnTo>
                  <a:lnTo>
                    <a:pt x="3160" y="992"/>
                  </a:lnTo>
                  <a:lnTo>
                    <a:pt x="3173" y="1017"/>
                  </a:lnTo>
                  <a:lnTo>
                    <a:pt x="3182" y="1047"/>
                  </a:lnTo>
                  <a:lnTo>
                    <a:pt x="3186" y="1078"/>
                  </a:lnTo>
                  <a:lnTo>
                    <a:pt x="3187" y="1110"/>
                  </a:lnTo>
                  <a:lnTo>
                    <a:pt x="3184" y="1144"/>
                  </a:lnTo>
                  <a:lnTo>
                    <a:pt x="3180" y="1178"/>
                  </a:lnTo>
                  <a:lnTo>
                    <a:pt x="3175" y="1212"/>
                  </a:lnTo>
                  <a:lnTo>
                    <a:pt x="3171" y="1246"/>
                  </a:lnTo>
                  <a:lnTo>
                    <a:pt x="3169" y="1280"/>
                  </a:lnTo>
                  <a:lnTo>
                    <a:pt x="3169" y="1313"/>
                  </a:lnTo>
                  <a:lnTo>
                    <a:pt x="3173" y="1344"/>
                  </a:lnTo>
                  <a:lnTo>
                    <a:pt x="3181" y="1375"/>
                  </a:lnTo>
                  <a:lnTo>
                    <a:pt x="3193" y="1404"/>
                  </a:lnTo>
                  <a:lnTo>
                    <a:pt x="3209" y="1434"/>
                  </a:lnTo>
                  <a:lnTo>
                    <a:pt x="3225" y="1464"/>
                  </a:lnTo>
                  <a:lnTo>
                    <a:pt x="3243" y="1494"/>
                  </a:lnTo>
                  <a:lnTo>
                    <a:pt x="3260" y="1523"/>
                  </a:lnTo>
                  <a:lnTo>
                    <a:pt x="3275" y="1554"/>
                  </a:lnTo>
                  <a:lnTo>
                    <a:pt x="3287" y="1584"/>
                  </a:lnTo>
                  <a:lnTo>
                    <a:pt x="3295" y="1615"/>
                  </a:lnTo>
                  <a:lnTo>
                    <a:pt x="3298" y="1647"/>
                  </a:lnTo>
                  <a:lnTo>
                    <a:pt x="3295" y="1679"/>
                  </a:lnTo>
                  <a:lnTo>
                    <a:pt x="3287" y="1710"/>
                  </a:lnTo>
                  <a:lnTo>
                    <a:pt x="3275" y="1740"/>
                  </a:lnTo>
                  <a:lnTo>
                    <a:pt x="3260" y="1771"/>
                  </a:lnTo>
                  <a:lnTo>
                    <a:pt x="3243" y="1800"/>
                  </a:lnTo>
                  <a:lnTo>
                    <a:pt x="3225" y="1830"/>
                  </a:lnTo>
                  <a:lnTo>
                    <a:pt x="3209" y="1860"/>
                  </a:lnTo>
                  <a:lnTo>
                    <a:pt x="3193" y="1890"/>
                  </a:lnTo>
                  <a:lnTo>
                    <a:pt x="3181" y="1919"/>
                  </a:lnTo>
                  <a:lnTo>
                    <a:pt x="3173" y="1950"/>
                  </a:lnTo>
                  <a:lnTo>
                    <a:pt x="3169" y="1981"/>
                  </a:lnTo>
                  <a:lnTo>
                    <a:pt x="3169" y="2014"/>
                  </a:lnTo>
                  <a:lnTo>
                    <a:pt x="3171" y="2048"/>
                  </a:lnTo>
                  <a:lnTo>
                    <a:pt x="3175" y="2082"/>
                  </a:lnTo>
                  <a:lnTo>
                    <a:pt x="3180" y="2116"/>
                  </a:lnTo>
                  <a:lnTo>
                    <a:pt x="3184" y="2150"/>
                  </a:lnTo>
                  <a:lnTo>
                    <a:pt x="3187" y="2184"/>
                  </a:lnTo>
                  <a:lnTo>
                    <a:pt x="3186" y="2216"/>
                  </a:lnTo>
                  <a:lnTo>
                    <a:pt x="3182" y="2247"/>
                  </a:lnTo>
                  <a:lnTo>
                    <a:pt x="3173" y="2277"/>
                  </a:lnTo>
                  <a:lnTo>
                    <a:pt x="3160" y="2302"/>
                  </a:lnTo>
                  <a:lnTo>
                    <a:pt x="3143" y="2326"/>
                  </a:lnTo>
                  <a:lnTo>
                    <a:pt x="3123" y="2347"/>
                  </a:lnTo>
                  <a:lnTo>
                    <a:pt x="3100" y="2368"/>
                  </a:lnTo>
                  <a:lnTo>
                    <a:pt x="3076" y="2387"/>
                  </a:lnTo>
                  <a:lnTo>
                    <a:pt x="3051" y="2406"/>
                  </a:lnTo>
                  <a:lnTo>
                    <a:pt x="3025" y="2425"/>
                  </a:lnTo>
                  <a:lnTo>
                    <a:pt x="3001" y="2444"/>
                  </a:lnTo>
                  <a:lnTo>
                    <a:pt x="2978" y="2464"/>
                  </a:lnTo>
                  <a:lnTo>
                    <a:pt x="2958" y="2487"/>
                  </a:lnTo>
                  <a:lnTo>
                    <a:pt x="2940" y="2509"/>
                  </a:lnTo>
                  <a:lnTo>
                    <a:pt x="2926" y="2534"/>
                  </a:lnTo>
                  <a:lnTo>
                    <a:pt x="2914" y="2561"/>
                  </a:lnTo>
                  <a:lnTo>
                    <a:pt x="2904" y="2590"/>
                  </a:lnTo>
                  <a:lnTo>
                    <a:pt x="2895" y="2620"/>
                  </a:lnTo>
                  <a:lnTo>
                    <a:pt x="2887" y="2650"/>
                  </a:lnTo>
                  <a:lnTo>
                    <a:pt x="2879" y="2681"/>
                  </a:lnTo>
                  <a:lnTo>
                    <a:pt x="2870" y="2710"/>
                  </a:lnTo>
                  <a:lnTo>
                    <a:pt x="2860" y="2739"/>
                  </a:lnTo>
                  <a:lnTo>
                    <a:pt x="2848" y="2766"/>
                  </a:lnTo>
                  <a:lnTo>
                    <a:pt x="2833" y="2790"/>
                  </a:lnTo>
                  <a:lnTo>
                    <a:pt x="2815" y="2812"/>
                  </a:lnTo>
                  <a:lnTo>
                    <a:pt x="2793" y="2830"/>
                  </a:lnTo>
                  <a:lnTo>
                    <a:pt x="2769" y="2845"/>
                  </a:lnTo>
                  <a:lnTo>
                    <a:pt x="2742" y="2857"/>
                  </a:lnTo>
                  <a:lnTo>
                    <a:pt x="2713" y="2867"/>
                  </a:lnTo>
                  <a:lnTo>
                    <a:pt x="2684" y="2876"/>
                  </a:lnTo>
                  <a:lnTo>
                    <a:pt x="2653" y="2884"/>
                  </a:lnTo>
                  <a:lnTo>
                    <a:pt x="2623" y="2892"/>
                  </a:lnTo>
                  <a:lnTo>
                    <a:pt x="2593" y="2901"/>
                  </a:lnTo>
                  <a:lnTo>
                    <a:pt x="2564" y="2911"/>
                  </a:lnTo>
                  <a:lnTo>
                    <a:pt x="2537" y="2923"/>
                  </a:lnTo>
                  <a:lnTo>
                    <a:pt x="2512" y="2937"/>
                  </a:lnTo>
                  <a:lnTo>
                    <a:pt x="2490" y="2955"/>
                  </a:lnTo>
                  <a:lnTo>
                    <a:pt x="2467" y="2975"/>
                  </a:lnTo>
                  <a:lnTo>
                    <a:pt x="2447" y="2998"/>
                  </a:lnTo>
                  <a:lnTo>
                    <a:pt x="2428" y="3022"/>
                  </a:lnTo>
                  <a:lnTo>
                    <a:pt x="2409" y="3047"/>
                  </a:lnTo>
                  <a:lnTo>
                    <a:pt x="2390" y="3072"/>
                  </a:lnTo>
                  <a:lnTo>
                    <a:pt x="2371" y="3096"/>
                  </a:lnTo>
                  <a:lnTo>
                    <a:pt x="2350" y="3119"/>
                  </a:lnTo>
                  <a:lnTo>
                    <a:pt x="2329" y="3139"/>
                  </a:lnTo>
                  <a:lnTo>
                    <a:pt x="2305" y="3156"/>
                  </a:lnTo>
                  <a:lnTo>
                    <a:pt x="2280" y="3169"/>
                  </a:lnTo>
                  <a:lnTo>
                    <a:pt x="2250" y="3178"/>
                  </a:lnTo>
                  <a:lnTo>
                    <a:pt x="2219" y="3182"/>
                  </a:lnTo>
                  <a:lnTo>
                    <a:pt x="2187" y="3183"/>
                  </a:lnTo>
                  <a:lnTo>
                    <a:pt x="2153" y="3180"/>
                  </a:lnTo>
                  <a:lnTo>
                    <a:pt x="2119" y="3176"/>
                  </a:lnTo>
                  <a:lnTo>
                    <a:pt x="2085" y="3171"/>
                  </a:lnTo>
                  <a:lnTo>
                    <a:pt x="2051" y="3167"/>
                  </a:lnTo>
                  <a:lnTo>
                    <a:pt x="2017" y="3165"/>
                  </a:lnTo>
                  <a:lnTo>
                    <a:pt x="1984" y="3165"/>
                  </a:lnTo>
                  <a:lnTo>
                    <a:pt x="1953" y="3169"/>
                  </a:lnTo>
                  <a:lnTo>
                    <a:pt x="1921" y="3177"/>
                  </a:lnTo>
                  <a:lnTo>
                    <a:pt x="1892" y="3189"/>
                  </a:lnTo>
                  <a:lnTo>
                    <a:pt x="1862" y="3205"/>
                  </a:lnTo>
                  <a:lnTo>
                    <a:pt x="1832" y="3221"/>
                  </a:lnTo>
                  <a:lnTo>
                    <a:pt x="1802" y="3239"/>
                  </a:lnTo>
                  <a:lnTo>
                    <a:pt x="1773" y="3256"/>
                  </a:lnTo>
                  <a:lnTo>
                    <a:pt x="1742" y="3271"/>
                  </a:lnTo>
                  <a:lnTo>
                    <a:pt x="1712" y="3283"/>
                  </a:lnTo>
                  <a:lnTo>
                    <a:pt x="1681" y="3291"/>
                  </a:lnTo>
                  <a:lnTo>
                    <a:pt x="1649" y="3294"/>
                  </a:lnTo>
                  <a:lnTo>
                    <a:pt x="1617" y="3291"/>
                  </a:lnTo>
                  <a:lnTo>
                    <a:pt x="1586" y="3283"/>
                  </a:lnTo>
                  <a:lnTo>
                    <a:pt x="1556" y="3271"/>
                  </a:lnTo>
                  <a:lnTo>
                    <a:pt x="1525" y="3256"/>
                  </a:lnTo>
                  <a:lnTo>
                    <a:pt x="1496" y="3239"/>
                  </a:lnTo>
                  <a:lnTo>
                    <a:pt x="1466" y="3221"/>
                  </a:lnTo>
                  <a:lnTo>
                    <a:pt x="1436" y="3205"/>
                  </a:lnTo>
                  <a:lnTo>
                    <a:pt x="1406" y="3189"/>
                  </a:lnTo>
                  <a:lnTo>
                    <a:pt x="1376" y="3177"/>
                  </a:lnTo>
                  <a:lnTo>
                    <a:pt x="1345" y="3169"/>
                  </a:lnTo>
                  <a:lnTo>
                    <a:pt x="1314" y="3165"/>
                  </a:lnTo>
                  <a:lnTo>
                    <a:pt x="1281" y="3165"/>
                  </a:lnTo>
                  <a:lnTo>
                    <a:pt x="1247" y="3167"/>
                  </a:lnTo>
                  <a:lnTo>
                    <a:pt x="1213" y="3171"/>
                  </a:lnTo>
                  <a:lnTo>
                    <a:pt x="1179" y="3176"/>
                  </a:lnTo>
                  <a:lnTo>
                    <a:pt x="1145" y="3180"/>
                  </a:lnTo>
                  <a:lnTo>
                    <a:pt x="1111" y="3183"/>
                  </a:lnTo>
                  <a:lnTo>
                    <a:pt x="1079" y="3182"/>
                  </a:lnTo>
                  <a:lnTo>
                    <a:pt x="1048" y="3178"/>
                  </a:lnTo>
                  <a:lnTo>
                    <a:pt x="1018" y="3169"/>
                  </a:lnTo>
                  <a:lnTo>
                    <a:pt x="993" y="3156"/>
                  </a:lnTo>
                  <a:lnTo>
                    <a:pt x="969" y="3139"/>
                  </a:lnTo>
                  <a:lnTo>
                    <a:pt x="948" y="3119"/>
                  </a:lnTo>
                  <a:lnTo>
                    <a:pt x="927" y="3096"/>
                  </a:lnTo>
                  <a:lnTo>
                    <a:pt x="908" y="3072"/>
                  </a:lnTo>
                  <a:lnTo>
                    <a:pt x="889" y="3047"/>
                  </a:lnTo>
                  <a:lnTo>
                    <a:pt x="870" y="3022"/>
                  </a:lnTo>
                  <a:lnTo>
                    <a:pt x="851" y="2998"/>
                  </a:lnTo>
                  <a:lnTo>
                    <a:pt x="831" y="2975"/>
                  </a:lnTo>
                  <a:lnTo>
                    <a:pt x="808" y="2955"/>
                  </a:lnTo>
                  <a:lnTo>
                    <a:pt x="786" y="2937"/>
                  </a:lnTo>
                  <a:lnTo>
                    <a:pt x="761" y="2923"/>
                  </a:lnTo>
                  <a:lnTo>
                    <a:pt x="734" y="2911"/>
                  </a:lnTo>
                  <a:lnTo>
                    <a:pt x="705" y="2901"/>
                  </a:lnTo>
                  <a:lnTo>
                    <a:pt x="675" y="2892"/>
                  </a:lnTo>
                  <a:lnTo>
                    <a:pt x="645" y="2884"/>
                  </a:lnTo>
                  <a:lnTo>
                    <a:pt x="614" y="2876"/>
                  </a:lnTo>
                  <a:lnTo>
                    <a:pt x="585" y="2867"/>
                  </a:lnTo>
                  <a:lnTo>
                    <a:pt x="556" y="2857"/>
                  </a:lnTo>
                  <a:lnTo>
                    <a:pt x="529" y="2845"/>
                  </a:lnTo>
                  <a:lnTo>
                    <a:pt x="505" y="2830"/>
                  </a:lnTo>
                  <a:lnTo>
                    <a:pt x="483" y="2812"/>
                  </a:lnTo>
                  <a:lnTo>
                    <a:pt x="465" y="2790"/>
                  </a:lnTo>
                  <a:lnTo>
                    <a:pt x="450" y="2766"/>
                  </a:lnTo>
                  <a:lnTo>
                    <a:pt x="438" y="2739"/>
                  </a:lnTo>
                  <a:lnTo>
                    <a:pt x="428" y="2710"/>
                  </a:lnTo>
                  <a:lnTo>
                    <a:pt x="419" y="2681"/>
                  </a:lnTo>
                  <a:lnTo>
                    <a:pt x="411" y="2650"/>
                  </a:lnTo>
                  <a:lnTo>
                    <a:pt x="403" y="2620"/>
                  </a:lnTo>
                  <a:lnTo>
                    <a:pt x="394" y="2590"/>
                  </a:lnTo>
                  <a:lnTo>
                    <a:pt x="384" y="2561"/>
                  </a:lnTo>
                  <a:lnTo>
                    <a:pt x="372" y="2534"/>
                  </a:lnTo>
                  <a:lnTo>
                    <a:pt x="358" y="2509"/>
                  </a:lnTo>
                  <a:lnTo>
                    <a:pt x="340" y="2487"/>
                  </a:lnTo>
                  <a:lnTo>
                    <a:pt x="320" y="2464"/>
                  </a:lnTo>
                  <a:lnTo>
                    <a:pt x="297" y="2444"/>
                  </a:lnTo>
                  <a:lnTo>
                    <a:pt x="272" y="2425"/>
                  </a:lnTo>
                  <a:lnTo>
                    <a:pt x="247" y="2406"/>
                  </a:lnTo>
                  <a:lnTo>
                    <a:pt x="222" y="2387"/>
                  </a:lnTo>
                  <a:lnTo>
                    <a:pt x="198" y="2368"/>
                  </a:lnTo>
                  <a:lnTo>
                    <a:pt x="175" y="2347"/>
                  </a:lnTo>
                  <a:lnTo>
                    <a:pt x="155" y="2326"/>
                  </a:lnTo>
                  <a:lnTo>
                    <a:pt x="138" y="2302"/>
                  </a:lnTo>
                  <a:lnTo>
                    <a:pt x="125" y="2277"/>
                  </a:lnTo>
                  <a:lnTo>
                    <a:pt x="116" y="2247"/>
                  </a:lnTo>
                  <a:lnTo>
                    <a:pt x="112" y="2216"/>
                  </a:lnTo>
                  <a:lnTo>
                    <a:pt x="111" y="2184"/>
                  </a:lnTo>
                  <a:lnTo>
                    <a:pt x="114" y="2150"/>
                  </a:lnTo>
                  <a:lnTo>
                    <a:pt x="118" y="2116"/>
                  </a:lnTo>
                  <a:lnTo>
                    <a:pt x="123" y="2082"/>
                  </a:lnTo>
                  <a:lnTo>
                    <a:pt x="127" y="2048"/>
                  </a:lnTo>
                  <a:lnTo>
                    <a:pt x="129" y="2014"/>
                  </a:lnTo>
                  <a:lnTo>
                    <a:pt x="129" y="1981"/>
                  </a:lnTo>
                  <a:lnTo>
                    <a:pt x="125" y="1950"/>
                  </a:lnTo>
                  <a:lnTo>
                    <a:pt x="117" y="1919"/>
                  </a:lnTo>
                  <a:lnTo>
                    <a:pt x="105" y="1890"/>
                  </a:lnTo>
                  <a:lnTo>
                    <a:pt x="90" y="1860"/>
                  </a:lnTo>
                  <a:lnTo>
                    <a:pt x="73" y="1830"/>
                  </a:lnTo>
                  <a:lnTo>
                    <a:pt x="55" y="1800"/>
                  </a:lnTo>
                  <a:lnTo>
                    <a:pt x="38" y="1771"/>
                  </a:lnTo>
                  <a:lnTo>
                    <a:pt x="23" y="1740"/>
                  </a:lnTo>
                  <a:lnTo>
                    <a:pt x="11" y="1710"/>
                  </a:lnTo>
                  <a:lnTo>
                    <a:pt x="3" y="1679"/>
                  </a:lnTo>
                  <a:lnTo>
                    <a:pt x="0" y="1647"/>
                  </a:lnTo>
                  <a:lnTo>
                    <a:pt x="3" y="1615"/>
                  </a:lnTo>
                  <a:lnTo>
                    <a:pt x="11" y="1584"/>
                  </a:lnTo>
                  <a:lnTo>
                    <a:pt x="23" y="1554"/>
                  </a:lnTo>
                  <a:lnTo>
                    <a:pt x="38" y="1523"/>
                  </a:lnTo>
                  <a:lnTo>
                    <a:pt x="55" y="1494"/>
                  </a:lnTo>
                  <a:lnTo>
                    <a:pt x="73" y="1464"/>
                  </a:lnTo>
                  <a:lnTo>
                    <a:pt x="90" y="1434"/>
                  </a:lnTo>
                  <a:lnTo>
                    <a:pt x="105" y="1404"/>
                  </a:lnTo>
                  <a:lnTo>
                    <a:pt x="117" y="1375"/>
                  </a:lnTo>
                  <a:lnTo>
                    <a:pt x="125" y="1344"/>
                  </a:lnTo>
                  <a:lnTo>
                    <a:pt x="129" y="1313"/>
                  </a:lnTo>
                  <a:lnTo>
                    <a:pt x="129" y="1280"/>
                  </a:lnTo>
                  <a:lnTo>
                    <a:pt x="127" y="1246"/>
                  </a:lnTo>
                  <a:lnTo>
                    <a:pt x="123" y="1212"/>
                  </a:lnTo>
                  <a:lnTo>
                    <a:pt x="118" y="1178"/>
                  </a:lnTo>
                  <a:lnTo>
                    <a:pt x="114" y="1144"/>
                  </a:lnTo>
                  <a:lnTo>
                    <a:pt x="111" y="1110"/>
                  </a:lnTo>
                  <a:lnTo>
                    <a:pt x="112" y="1078"/>
                  </a:lnTo>
                  <a:lnTo>
                    <a:pt x="116" y="1047"/>
                  </a:lnTo>
                  <a:lnTo>
                    <a:pt x="125" y="1017"/>
                  </a:lnTo>
                  <a:lnTo>
                    <a:pt x="138" y="992"/>
                  </a:lnTo>
                  <a:lnTo>
                    <a:pt x="155" y="968"/>
                  </a:lnTo>
                  <a:lnTo>
                    <a:pt x="175" y="947"/>
                  </a:lnTo>
                  <a:lnTo>
                    <a:pt x="198" y="926"/>
                  </a:lnTo>
                  <a:lnTo>
                    <a:pt x="222" y="907"/>
                  </a:lnTo>
                  <a:lnTo>
                    <a:pt x="247" y="888"/>
                  </a:lnTo>
                  <a:lnTo>
                    <a:pt x="272" y="869"/>
                  </a:lnTo>
                  <a:lnTo>
                    <a:pt x="297" y="850"/>
                  </a:lnTo>
                  <a:lnTo>
                    <a:pt x="320" y="830"/>
                  </a:lnTo>
                  <a:lnTo>
                    <a:pt x="340" y="807"/>
                  </a:lnTo>
                  <a:lnTo>
                    <a:pt x="358" y="785"/>
                  </a:lnTo>
                  <a:lnTo>
                    <a:pt x="372" y="760"/>
                  </a:lnTo>
                  <a:lnTo>
                    <a:pt x="384" y="733"/>
                  </a:lnTo>
                  <a:lnTo>
                    <a:pt x="394" y="704"/>
                  </a:lnTo>
                  <a:lnTo>
                    <a:pt x="403" y="674"/>
                  </a:lnTo>
                  <a:lnTo>
                    <a:pt x="411" y="644"/>
                  </a:lnTo>
                  <a:lnTo>
                    <a:pt x="419" y="613"/>
                  </a:lnTo>
                  <a:lnTo>
                    <a:pt x="428" y="584"/>
                  </a:lnTo>
                  <a:lnTo>
                    <a:pt x="438" y="555"/>
                  </a:lnTo>
                  <a:lnTo>
                    <a:pt x="450" y="528"/>
                  </a:lnTo>
                  <a:lnTo>
                    <a:pt x="465" y="504"/>
                  </a:lnTo>
                  <a:lnTo>
                    <a:pt x="483" y="482"/>
                  </a:lnTo>
                  <a:lnTo>
                    <a:pt x="505" y="464"/>
                  </a:lnTo>
                  <a:lnTo>
                    <a:pt x="529" y="449"/>
                  </a:lnTo>
                  <a:lnTo>
                    <a:pt x="556" y="437"/>
                  </a:lnTo>
                  <a:lnTo>
                    <a:pt x="585" y="427"/>
                  </a:lnTo>
                  <a:lnTo>
                    <a:pt x="614" y="418"/>
                  </a:lnTo>
                  <a:lnTo>
                    <a:pt x="645" y="410"/>
                  </a:lnTo>
                  <a:lnTo>
                    <a:pt x="675" y="402"/>
                  </a:lnTo>
                  <a:lnTo>
                    <a:pt x="705" y="393"/>
                  </a:lnTo>
                  <a:lnTo>
                    <a:pt x="734" y="383"/>
                  </a:lnTo>
                  <a:lnTo>
                    <a:pt x="761" y="371"/>
                  </a:lnTo>
                  <a:lnTo>
                    <a:pt x="786" y="357"/>
                  </a:lnTo>
                  <a:lnTo>
                    <a:pt x="808" y="339"/>
                  </a:lnTo>
                  <a:lnTo>
                    <a:pt x="831" y="319"/>
                  </a:lnTo>
                  <a:lnTo>
                    <a:pt x="851" y="296"/>
                  </a:lnTo>
                  <a:lnTo>
                    <a:pt x="870" y="272"/>
                  </a:lnTo>
                  <a:lnTo>
                    <a:pt x="889" y="247"/>
                  </a:lnTo>
                  <a:lnTo>
                    <a:pt x="908" y="222"/>
                  </a:lnTo>
                  <a:lnTo>
                    <a:pt x="927" y="198"/>
                  </a:lnTo>
                  <a:lnTo>
                    <a:pt x="948" y="175"/>
                  </a:lnTo>
                  <a:lnTo>
                    <a:pt x="969" y="155"/>
                  </a:lnTo>
                  <a:lnTo>
                    <a:pt x="993" y="138"/>
                  </a:lnTo>
                  <a:lnTo>
                    <a:pt x="1018" y="125"/>
                  </a:lnTo>
                  <a:lnTo>
                    <a:pt x="1048" y="116"/>
                  </a:lnTo>
                  <a:lnTo>
                    <a:pt x="1079" y="112"/>
                  </a:lnTo>
                  <a:lnTo>
                    <a:pt x="1111" y="111"/>
                  </a:lnTo>
                  <a:lnTo>
                    <a:pt x="1145" y="114"/>
                  </a:lnTo>
                  <a:lnTo>
                    <a:pt x="1179" y="118"/>
                  </a:lnTo>
                  <a:lnTo>
                    <a:pt x="1213" y="123"/>
                  </a:lnTo>
                  <a:lnTo>
                    <a:pt x="1247" y="127"/>
                  </a:lnTo>
                  <a:lnTo>
                    <a:pt x="1281" y="129"/>
                  </a:lnTo>
                  <a:lnTo>
                    <a:pt x="1314" y="129"/>
                  </a:lnTo>
                  <a:lnTo>
                    <a:pt x="1345" y="125"/>
                  </a:lnTo>
                  <a:lnTo>
                    <a:pt x="1376" y="117"/>
                  </a:lnTo>
                  <a:lnTo>
                    <a:pt x="1406" y="105"/>
                  </a:lnTo>
                  <a:lnTo>
                    <a:pt x="1436" y="89"/>
                  </a:lnTo>
                  <a:lnTo>
                    <a:pt x="1466" y="73"/>
                  </a:lnTo>
                  <a:lnTo>
                    <a:pt x="1496" y="55"/>
                  </a:lnTo>
                  <a:lnTo>
                    <a:pt x="1525" y="38"/>
                  </a:lnTo>
                  <a:lnTo>
                    <a:pt x="1556" y="23"/>
                  </a:lnTo>
                  <a:lnTo>
                    <a:pt x="1586" y="11"/>
                  </a:lnTo>
                  <a:lnTo>
                    <a:pt x="1617" y="3"/>
                  </a:lnTo>
                  <a:lnTo>
                    <a:pt x="1649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83E5C131-0FD8-487F-BD42-DD53321E8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9352" y="613446"/>
              <a:ext cx="5235575" cy="5229225"/>
            </a:xfrm>
            <a:custGeom>
              <a:avLst/>
              <a:gdLst/>
              <a:ahLst/>
              <a:cxnLst/>
              <a:rect l="0" t="0" r="r" b="b"/>
              <a:pathLst>
                <a:path w="3298" h="3294">
                  <a:moveTo>
                    <a:pt x="1649" y="0"/>
                  </a:moveTo>
                  <a:lnTo>
                    <a:pt x="1681" y="3"/>
                  </a:lnTo>
                  <a:lnTo>
                    <a:pt x="1712" y="11"/>
                  </a:lnTo>
                  <a:lnTo>
                    <a:pt x="1742" y="23"/>
                  </a:lnTo>
                  <a:lnTo>
                    <a:pt x="1773" y="38"/>
                  </a:lnTo>
                  <a:lnTo>
                    <a:pt x="1802" y="55"/>
                  </a:lnTo>
                  <a:lnTo>
                    <a:pt x="1832" y="73"/>
                  </a:lnTo>
                  <a:lnTo>
                    <a:pt x="1862" y="89"/>
                  </a:lnTo>
                  <a:lnTo>
                    <a:pt x="1892" y="105"/>
                  </a:lnTo>
                  <a:lnTo>
                    <a:pt x="1921" y="117"/>
                  </a:lnTo>
                  <a:lnTo>
                    <a:pt x="1953" y="125"/>
                  </a:lnTo>
                  <a:lnTo>
                    <a:pt x="1984" y="129"/>
                  </a:lnTo>
                  <a:lnTo>
                    <a:pt x="2017" y="129"/>
                  </a:lnTo>
                  <a:lnTo>
                    <a:pt x="2051" y="127"/>
                  </a:lnTo>
                  <a:lnTo>
                    <a:pt x="2085" y="123"/>
                  </a:lnTo>
                  <a:lnTo>
                    <a:pt x="2119" y="118"/>
                  </a:lnTo>
                  <a:lnTo>
                    <a:pt x="2153" y="114"/>
                  </a:lnTo>
                  <a:lnTo>
                    <a:pt x="2187" y="111"/>
                  </a:lnTo>
                  <a:lnTo>
                    <a:pt x="2219" y="112"/>
                  </a:lnTo>
                  <a:lnTo>
                    <a:pt x="2250" y="116"/>
                  </a:lnTo>
                  <a:lnTo>
                    <a:pt x="2280" y="125"/>
                  </a:lnTo>
                  <a:lnTo>
                    <a:pt x="2305" y="138"/>
                  </a:lnTo>
                  <a:lnTo>
                    <a:pt x="2329" y="155"/>
                  </a:lnTo>
                  <a:lnTo>
                    <a:pt x="2350" y="175"/>
                  </a:lnTo>
                  <a:lnTo>
                    <a:pt x="2371" y="198"/>
                  </a:lnTo>
                  <a:lnTo>
                    <a:pt x="2390" y="222"/>
                  </a:lnTo>
                  <a:lnTo>
                    <a:pt x="2409" y="247"/>
                  </a:lnTo>
                  <a:lnTo>
                    <a:pt x="2428" y="272"/>
                  </a:lnTo>
                  <a:lnTo>
                    <a:pt x="2447" y="296"/>
                  </a:lnTo>
                  <a:lnTo>
                    <a:pt x="2467" y="319"/>
                  </a:lnTo>
                  <a:lnTo>
                    <a:pt x="2490" y="339"/>
                  </a:lnTo>
                  <a:lnTo>
                    <a:pt x="2512" y="357"/>
                  </a:lnTo>
                  <a:lnTo>
                    <a:pt x="2537" y="371"/>
                  </a:lnTo>
                  <a:lnTo>
                    <a:pt x="2564" y="383"/>
                  </a:lnTo>
                  <a:lnTo>
                    <a:pt x="2593" y="393"/>
                  </a:lnTo>
                  <a:lnTo>
                    <a:pt x="2623" y="402"/>
                  </a:lnTo>
                  <a:lnTo>
                    <a:pt x="2653" y="410"/>
                  </a:lnTo>
                  <a:lnTo>
                    <a:pt x="2684" y="418"/>
                  </a:lnTo>
                  <a:lnTo>
                    <a:pt x="2713" y="427"/>
                  </a:lnTo>
                  <a:lnTo>
                    <a:pt x="2742" y="437"/>
                  </a:lnTo>
                  <a:lnTo>
                    <a:pt x="2769" y="449"/>
                  </a:lnTo>
                  <a:lnTo>
                    <a:pt x="2793" y="464"/>
                  </a:lnTo>
                  <a:lnTo>
                    <a:pt x="2815" y="482"/>
                  </a:lnTo>
                  <a:lnTo>
                    <a:pt x="2833" y="504"/>
                  </a:lnTo>
                  <a:lnTo>
                    <a:pt x="2848" y="528"/>
                  </a:lnTo>
                  <a:lnTo>
                    <a:pt x="2860" y="555"/>
                  </a:lnTo>
                  <a:lnTo>
                    <a:pt x="2870" y="584"/>
                  </a:lnTo>
                  <a:lnTo>
                    <a:pt x="2879" y="613"/>
                  </a:lnTo>
                  <a:lnTo>
                    <a:pt x="2887" y="644"/>
                  </a:lnTo>
                  <a:lnTo>
                    <a:pt x="2895" y="674"/>
                  </a:lnTo>
                  <a:lnTo>
                    <a:pt x="2904" y="704"/>
                  </a:lnTo>
                  <a:lnTo>
                    <a:pt x="2914" y="733"/>
                  </a:lnTo>
                  <a:lnTo>
                    <a:pt x="2926" y="760"/>
                  </a:lnTo>
                  <a:lnTo>
                    <a:pt x="2940" y="785"/>
                  </a:lnTo>
                  <a:lnTo>
                    <a:pt x="2958" y="807"/>
                  </a:lnTo>
                  <a:lnTo>
                    <a:pt x="2978" y="830"/>
                  </a:lnTo>
                  <a:lnTo>
                    <a:pt x="3001" y="850"/>
                  </a:lnTo>
                  <a:lnTo>
                    <a:pt x="3025" y="869"/>
                  </a:lnTo>
                  <a:lnTo>
                    <a:pt x="3051" y="888"/>
                  </a:lnTo>
                  <a:lnTo>
                    <a:pt x="3076" y="907"/>
                  </a:lnTo>
                  <a:lnTo>
                    <a:pt x="3100" y="926"/>
                  </a:lnTo>
                  <a:lnTo>
                    <a:pt x="3123" y="947"/>
                  </a:lnTo>
                  <a:lnTo>
                    <a:pt x="3143" y="968"/>
                  </a:lnTo>
                  <a:lnTo>
                    <a:pt x="3160" y="992"/>
                  </a:lnTo>
                  <a:lnTo>
                    <a:pt x="3173" y="1017"/>
                  </a:lnTo>
                  <a:lnTo>
                    <a:pt x="3182" y="1047"/>
                  </a:lnTo>
                  <a:lnTo>
                    <a:pt x="3186" y="1078"/>
                  </a:lnTo>
                  <a:lnTo>
                    <a:pt x="3187" y="1110"/>
                  </a:lnTo>
                  <a:lnTo>
                    <a:pt x="3184" y="1144"/>
                  </a:lnTo>
                  <a:lnTo>
                    <a:pt x="3180" y="1178"/>
                  </a:lnTo>
                  <a:lnTo>
                    <a:pt x="3175" y="1212"/>
                  </a:lnTo>
                  <a:lnTo>
                    <a:pt x="3171" y="1246"/>
                  </a:lnTo>
                  <a:lnTo>
                    <a:pt x="3169" y="1280"/>
                  </a:lnTo>
                  <a:lnTo>
                    <a:pt x="3169" y="1313"/>
                  </a:lnTo>
                  <a:lnTo>
                    <a:pt x="3173" y="1344"/>
                  </a:lnTo>
                  <a:lnTo>
                    <a:pt x="3181" y="1375"/>
                  </a:lnTo>
                  <a:lnTo>
                    <a:pt x="3193" y="1404"/>
                  </a:lnTo>
                  <a:lnTo>
                    <a:pt x="3209" y="1434"/>
                  </a:lnTo>
                  <a:lnTo>
                    <a:pt x="3225" y="1464"/>
                  </a:lnTo>
                  <a:lnTo>
                    <a:pt x="3243" y="1494"/>
                  </a:lnTo>
                  <a:lnTo>
                    <a:pt x="3260" y="1523"/>
                  </a:lnTo>
                  <a:lnTo>
                    <a:pt x="3275" y="1554"/>
                  </a:lnTo>
                  <a:lnTo>
                    <a:pt x="3287" y="1584"/>
                  </a:lnTo>
                  <a:lnTo>
                    <a:pt x="3295" y="1615"/>
                  </a:lnTo>
                  <a:lnTo>
                    <a:pt x="3298" y="1647"/>
                  </a:lnTo>
                  <a:lnTo>
                    <a:pt x="3295" y="1679"/>
                  </a:lnTo>
                  <a:lnTo>
                    <a:pt x="3287" y="1710"/>
                  </a:lnTo>
                  <a:lnTo>
                    <a:pt x="3275" y="1740"/>
                  </a:lnTo>
                  <a:lnTo>
                    <a:pt x="3260" y="1771"/>
                  </a:lnTo>
                  <a:lnTo>
                    <a:pt x="3243" y="1800"/>
                  </a:lnTo>
                  <a:lnTo>
                    <a:pt x="3225" y="1830"/>
                  </a:lnTo>
                  <a:lnTo>
                    <a:pt x="3209" y="1860"/>
                  </a:lnTo>
                  <a:lnTo>
                    <a:pt x="3193" y="1890"/>
                  </a:lnTo>
                  <a:lnTo>
                    <a:pt x="3181" y="1919"/>
                  </a:lnTo>
                  <a:lnTo>
                    <a:pt x="3173" y="1950"/>
                  </a:lnTo>
                  <a:lnTo>
                    <a:pt x="3169" y="1981"/>
                  </a:lnTo>
                  <a:lnTo>
                    <a:pt x="3169" y="2014"/>
                  </a:lnTo>
                  <a:lnTo>
                    <a:pt x="3171" y="2048"/>
                  </a:lnTo>
                  <a:lnTo>
                    <a:pt x="3175" y="2082"/>
                  </a:lnTo>
                  <a:lnTo>
                    <a:pt x="3180" y="2116"/>
                  </a:lnTo>
                  <a:lnTo>
                    <a:pt x="3184" y="2150"/>
                  </a:lnTo>
                  <a:lnTo>
                    <a:pt x="3187" y="2184"/>
                  </a:lnTo>
                  <a:lnTo>
                    <a:pt x="3186" y="2216"/>
                  </a:lnTo>
                  <a:lnTo>
                    <a:pt x="3182" y="2247"/>
                  </a:lnTo>
                  <a:lnTo>
                    <a:pt x="3173" y="2277"/>
                  </a:lnTo>
                  <a:lnTo>
                    <a:pt x="3160" y="2302"/>
                  </a:lnTo>
                  <a:lnTo>
                    <a:pt x="3143" y="2326"/>
                  </a:lnTo>
                  <a:lnTo>
                    <a:pt x="3123" y="2347"/>
                  </a:lnTo>
                  <a:lnTo>
                    <a:pt x="3100" y="2368"/>
                  </a:lnTo>
                  <a:lnTo>
                    <a:pt x="3076" y="2387"/>
                  </a:lnTo>
                  <a:lnTo>
                    <a:pt x="3051" y="2406"/>
                  </a:lnTo>
                  <a:lnTo>
                    <a:pt x="3025" y="2425"/>
                  </a:lnTo>
                  <a:lnTo>
                    <a:pt x="3001" y="2444"/>
                  </a:lnTo>
                  <a:lnTo>
                    <a:pt x="2978" y="2464"/>
                  </a:lnTo>
                  <a:lnTo>
                    <a:pt x="2958" y="2487"/>
                  </a:lnTo>
                  <a:lnTo>
                    <a:pt x="2940" y="2509"/>
                  </a:lnTo>
                  <a:lnTo>
                    <a:pt x="2926" y="2534"/>
                  </a:lnTo>
                  <a:lnTo>
                    <a:pt x="2914" y="2561"/>
                  </a:lnTo>
                  <a:lnTo>
                    <a:pt x="2904" y="2590"/>
                  </a:lnTo>
                  <a:lnTo>
                    <a:pt x="2895" y="2620"/>
                  </a:lnTo>
                  <a:lnTo>
                    <a:pt x="2887" y="2650"/>
                  </a:lnTo>
                  <a:lnTo>
                    <a:pt x="2879" y="2681"/>
                  </a:lnTo>
                  <a:lnTo>
                    <a:pt x="2870" y="2710"/>
                  </a:lnTo>
                  <a:lnTo>
                    <a:pt x="2860" y="2739"/>
                  </a:lnTo>
                  <a:lnTo>
                    <a:pt x="2848" y="2766"/>
                  </a:lnTo>
                  <a:lnTo>
                    <a:pt x="2833" y="2790"/>
                  </a:lnTo>
                  <a:lnTo>
                    <a:pt x="2815" y="2812"/>
                  </a:lnTo>
                  <a:lnTo>
                    <a:pt x="2793" y="2830"/>
                  </a:lnTo>
                  <a:lnTo>
                    <a:pt x="2769" y="2845"/>
                  </a:lnTo>
                  <a:lnTo>
                    <a:pt x="2742" y="2857"/>
                  </a:lnTo>
                  <a:lnTo>
                    <a:pt x="2713" y="2867"/>
                  </a:lnTo>
                  <a:lnTo>
                    <a:pt x="2684" y="2876"/>
                  </a:lnTo>
                  <a:lnTo>
                    <a:pt x="2653" y="2884"/>
                  </a:lnTo>
                  <a:lnTo>
                    <a:pt x="2623" y="2892"/>
                  </a:lnTo>
                  <a:lnTo>
                    <a:pt x="2593" y="2901"/>
                  </a:lnTo>
                  <a:lnTo>
                    <a:pt x="2564" y="2911"/>
                  </a:lnTo>
                  <a:lnTo>
                    <a:pt x="2537" y="2923"/>
                  </a:lnTo>
                  <a:lnTo>
                    <a:pt x="2512" y="2937"/>
                  </a:lnTo>
                  <a:lnTo>
                    <a:pt x="2490" y="2955"/>
                  </a:lnTo>
                  <a:lnTo>
                    <a:pt x="2467" y="2975"/>
                  </a:lnTo>
                  <a:lnTo>
                    <a:pt x="2447" y="2998"/>
                  </a:lnTo>
                  <a:lnTo>
                    <a:pt x="2428" y="3022"/>
                  </a:lnTo>
                  <a:lnTo>
                    <a:pt x="2409" y="3047"/>
                  </a:lnTo>
                  <a:lnTo>
                    <a:pt x="2390" y="3072"/>
                  </a:lnTo>
                  <a:lnTo>
                    <a:pt x="2371" y="3096"/>
                  </a:lnTo>
                  <a:lnTo>
                    <a:pt x="2350" y="3119"/>
                  </a:lnTo>
                  <a:lnTo>
                    <a:pt x="2329" y="3139"/>
                  </a:lnTo>
                  <a:lnTo>
                    <a:pt x="2305" y="3156"/>
                  </a:lnTo>
                  <a:lnTo>
                    <a:pt x="2280" y="3169"/>
                  </a:lnTo>
                  <a:lnTo>
                    <a:pt x="2250" y="3178"/>
                  </a:lnTo>
                  <a:lnTo>
                    <a:pt x="2219" y="3182"/>
                  </a:lnTo>
                  <a:lnTo>
                    <a:pt x="2187" y="3183"/>
                  </a:lnTo>
                  <a:lnTo>
                    <a:pt x="2153" y="3180"/>
                  </a:lnTo>
                  <a:lnTo>
                    <a:pt x="2119" y="3176"/>
                  </a:lnTo>
                  <a:lnTo>
                    <a:pt x="2085" y="3171"/>
                  </a:lnTo>
                  <a:lnTo>
                    <a:pt x="2051" y="3167"/>
                  </a:lnTo>
                  <a:lnTo>
                    <a:pt x="2017" y="3165"/>
                  </a:lnTo>
                  <a:lnTo>
                    <a:pt x="1984" y="3165"/>
                  </a:lnTo>
                  <a:lnTo>
                    <a:pt x="1953" y="3169"/>
                  </a:lnTo>
                  <a:lnTo>
                    <a:pt x="1921" y="3177"/>
                  </a:lnTo>
                  <a:lnTo>
                    <a:pt x="1892" y="3189"/>
                  </a:lnTo>
                  <a:lnTo>
                    <a:pt x="1862" y="3205"/>
                  </a:lnTo>
                  <a:lnTo>
                    <a:pt x="1832" y="3221"/>
                  </a:lnTo>
                  <a:lnTo>
                    <a:pt x="1802" y="3239"/>
                  </a:lnTo>
                  <a:lnTo>
                    <a:pt x="1773" y="3256"/>
                  </a:lnTo>
                  <a:lnTo>
                    <a:pt x="1742" y="3271"/>
                  </a:lnTo>
                  <a:lnTo>
                    <a:pt x="1712" y="3283"/>
                  </a:lnTo>
                  <a:lnTo>
                    <a:pt x="1681" y="3291"/>
                  </a:lnTo>
                  <a:lnTo>
                    <a:pt x="1649" y="3294"/>
                  </a:lnTo>
                  <a:lnTo>
                    <a:pt x="1617" y="3291"/>
                  </a:lnTo>
                  <a:lnTo>
                    <a:pt x="1586" y="3283"/>
                  </a:lnTo>
                  <a:lnTo>
                    <a:pt x="1556" y="3271"/>
                  </a:lnTo>
                  <a:lnTo>
                    <a:pt x="1525" y="3256"/>
                  </a:lnTo>
                  <a:lnTo>
                    <a:pt x="1496" y="3239"/>
                  </a:lnTo>
                  <a:lnTo>
                    <a:pt x="1466" y="3221"/>
                  </a:lnTo>
                  <a:lnTo>
                    <a:pt x="1436" y="3205"/>
                  </a:lnTo>
                  <a:lnTo>
                    <a:pt x="1406" y="3189"/>
                  </a:lnTo>
                  <a:lnTo>
                    <a:pt x="1376" y="3177"/>
                  </a:lnTo>
                  <a:lnTo>
                    <a:pt x="1345" y="3169"/>
                  </a:lnTo>
                  <a:lnTo>
                    <a:pt x="1314" y="3165"/>
                  </a:lnTo>
                  <a:lnTo>
                    <a:pt x="1281" y="3165"/>
                  </a:lnTo>
                  <a:lnTo>
                    <a:pt x="1247" y="3167"/>
                  </a:lnTo>
                  <a:lnTo>
                    <a:pt x="1213" y="3171"/>
                  </a:lnTo>
                  <a:lnTo>
                    <a:pt x="1179" y="3176"/>
                  </a:lnTo>
                  <a:lnTo>
                    <a:pt x="1145" y="3180"/>
                  </a:lnTo>
                  <a:lnTo>
                    <a:pt x="1111" y="3183"/>
                  </a:lnTo>
                  <a:lnTo>
                    <a:pt x="1079" y="3182"/>
                  </a:lnTo>
                  <a:lnTo>
                    <a:pt x="1048" y="3178"/>
                  </a:lnTo>
                  <a:lnTo>
                    <a:pt x="1018" y="3169"/>
                  </a:lnTo>
                  <a:lnTo>
                    <a:pt x="993" y="3156"/>
                  </a:lnTo>
                  <a:lnTo>
                    <a:pt x="969" y="3139"/>
                  </a:lnTo>
                  <a:lnTo>
                    <a:pt x="948" y="3119"/>
                  </a:lnTo>
                  <a:lnTo>
                    <a:pt x="927" y="3096"/>
                  </a:lnTo>
                  <a:lnTo>
                    <a:pt x="908" y="3072"/>
                  </a:lnTo>
                  <a:lnTo>
                    <a:pt x="889" y="3047"/>
                  </a:lnTo>
                  <a:lnTo>
                    <a:pt x="870" y="3022"/>
                  </a:lnTo>
                  <a:lnTo>
                    <a:pt x="851" y="2998"/>
                  </a:lnTo>
                  <a:lnTo>
                    <a:pt x="831" y="2975"/>
                  </a:lnTo>
                  <a:lnTo>
                    <a:pt x="808" y="2955"/>
                  </a:lnTo>
                  <a:lnTo>
                    <a:pt x="786" y="2937"/>
                  </a:lnTo>
                  <a:lnTo>
                    <a:pt x="761" y="2923"/>
                  </a:lnTo>
                  <a:lnTo>
                    <a:pt x="734" y="2911"/>
                  </a:lnTo>
                  <a:lnTo>
                    <a:pt x="705" y="2901"/>
                  </a:lnTo>
                  <a:lnTo>
                    <a:pt x="675" y="2892"/>
                  </a:lnTo>
                  <a:lnTo>
                    <a:pt x="645" y="2884"/>
                  </a:lnTo>
                  <a:lnTo>
                    <a:pt x="614" y="2876"/>
                  </a:lnTo>
                  <a:lnTo>
                    <a:pt x="585" y="2867"/>
                  </a:lnTo>
                  <a:lnTo>
                    <a:pt x="556" y="2857"/>
                  </a:lnTo>
                  <a:lnTo>
                    <a:pt x="529" y="2845"/>
                  </a:lnTo>
                  <a:lnTo>
                    <a:pt x="505" y="2830"/>
                  </a:lnTo>
                  <a:lnTo>
                    <a:pt x="483" y="2812"/>
                  </a:lnTo>
                  <a:lnTo>
                    <a:pt x="465" y="2790"/>
                  </a:lnTo>
                  <a:lnTo>
                    <a:pt x="450" y="2766"/>
                  </a:lnTo>
                  <a:lnTo>
                    <a:pt x="438" y="2739"/>
                  </a:lnTo>
                  <a:lnTo>
                    <a:pt x="428" y="2710"/>
                  </a:lnTo>
                  <a:lnTo>
                    <a:pt x="419" y="2681"/>
                  </a:lnTo>
                  <a:lnTo>
                    <a:pt x="411" y="2650"/>
                  </a:lnTo>
                  <a:lnTo>
                    <a:pt x="403" y="2620"/>
                  </a:lnTo>
                  <a:lnTo>
                    <a:pt x="394" y="2590"/>
                  </a:lnTo>
                  <a:lnTo>
                    <a:pt x="384" y="2561"/>
                  </a:lnTo>
                  <a:lnTo>
                    <a:pt x="372" y="2534"/>
                  </a:lnTo>
                  <a:lnTo>
                    <a:pt x="358" y="2509"/>
                  </a:lnTo>
                  <a:lnTo>
                    <a:pt x="340" y="2487"/>
                  </a:lnTo>
                  <a:lnTo>
                    <a:pt x="320" y="2464"/>
                  </a:lnTo>
                  <a:lnTo>
                    <a:pt x="297" y="2444"/>
                  </a:lnTo>
                  <a:lnTo>
                    <a:pt x="272" y="2425"/>
                  </a:lnTo>
                  <a:lnTo>
                    <a:pt x="247" y="2406"/>
                  </a:lnTo>
                  <a:lnTo>
                    <a:pt x="222" y="2387"/>
                  </a:lnTo>
                  <a:lnTo>
                    <a:pt x="198" y="2368"/>
                  </a:lnTo>
                  <a:lnTo>
                    <a:pt x="175" y="2347"/>
                  </a:lnTo>
                  <a:lnTo>
                    <a:pt x="155" y="2326"/>
                  </a:lnTo>
                  <a:lnTo>
                    <a:pt x="138" y="2302"/>
                  </a:lnTo>
                  <a:lnTo>
                    <a:pt x="125" y="2277"/>
                  </a:lnTo>
                  <a:lnTo>
                    <a:pt x="116" y="2247"/>
                  </a:lnTo>
                  <a:lnTo>
                    <a:pt x="112" y="2216"/>
                  </a:lnTo>
                  <a:lnTo>
                    <a:pt x="111" y="2184"/>
                  </a:lnTo>
                  <a:lnTo>
                    <a:pt x="114" y="2150"/>
                  </a:lnTo>
                  <a:lnTo>
                    <a:pt x="118" y="2116"/>
                  </a:lnTo>
                  <a:lnTo>
                    <a:pt x="123" y="2082"/>
                  </a:lnTo>
                  <a:lnTo>
                    <a:pt x="127" y="2048"/>
                  </a:lnTo>
                  <a:lnTo>
                    <a:pt x="129" y="2014"/>
                  </a:lnTo>
                  <a:lnTo>
                    <a:pt x="129" y="1981"/>
                  </a:lnTo>
                  <a:lnTo>
                    <a:pt x="125" y="1950"/>
                  </a:lnTo>
                  <a:lnTo>
                    <a:pt x="117" y="1919"/>
                  </a:lnTo>
                  <a:lnTo>
                    <a:pt x="105" y="1890"/>
                  </a:lnTo>
                  <a:lnTo>
                    <a:pt x="90" y="1860"/>
                  </a:lnTo>
                  <a:lnTo>
                    <a:pt x="73" y="1830"/>
                  </a:lnTo>
                  <a:lnTo>
                    <a:pt x="55" y="1800"/>
                  </a:lnTo>
                  <a:lnTo>
                    <a:pt x="38" y="1771"/>
                  </a:lnTo>
                  <a:lnTo>
                    <a:pt x="23" y="1740"/>
                  </a:lnTo>
                  <a:lnTo>
                    <a:pt x="11" y="1710"/>
                  </a:lnTo>
                  <a:lnTo>
                    <a:pt x="3" y="1679"/>
                  </a:lnTo>
                  <a:lnTo>
                    <a:pt x="0" y="1647"/>
                  </a:lnTo>
                  <a:lnTo>
                    <a:pt x="3" y="1615"/>
                  </a:lnTo>
                  <a:lnTo>
                    <a:pt x="11" y="1584"/>
                  </a:lnTo>
                  <a:lnTo>
                    <a:pt x="23" y="1554"/>
                  </a:lnTo>
                  <a:lnTo>
                    <a:pt x="38" y="1523"/>
                  </a:lnTo>
                  <a:lnTo>
                    <a:pt x="55" y="1494"/>
                  </a:lnTo>
                  <a:lnTo>
                    <a:pt x="73" y="1464"/>
                  </a:lnTo>
                  <a:lnTo>
                    <a:pt x="90" y="1434"/>
                  </a:lnTo>
                  <a:lnTo>
                    <a:pt x="105" y="1404"/>
                  </a:lnTo>
                  <a:lnTo>
                    <a:pt x="117" y="1375"/>
                  </a:lnTo>
                  <a:lnTo>
                    <a:pt x="125" y="1344"/>
                  </a:lnTo>
                  <a:lnTo>
                    <a:pt x="129" y="1313"/>
                  </a:lnTo>
                  <a:lnTo>
                    <a:pt x="129" y="1280"/>
                  </a:lnTo>
                  <a:lnTo>
                    <a:pt x="127" y="1246"/>
                  </a:lnTo>
                  <a:lnTo>
                    <a:pt x="123" y="1212"/>
                  </a:lnTo>
                  <a:lnTo>
                    <a:pt x="118" y="1178"/>
                  </a:lnTo>
                  <a:lnTo>
                    <a:pt x="114" y="1144"/>
                  </a:lnTo>
                  <a:lnTo>
                    <a:pt x="111" y="1110"/>
                  </a:lnTo>
                  <a:lnTo>
                    <a:pt x="112" y="1078"/>
                  </a:lnTo>
                  <a:lnTo>
                    <a:pt x="116" y="1047"/>
                  </a:lnTo>
                  <a:lnTo>
                    <a:pt x="125" y="1017"/>
                  </a:lnTo>
                  <a:lnTo>
                    <a:pt x="138" y="992"/>
                  </a:lnTo>
                  <a:lnTo>
                    <a:pt x="155" y="968"/>
                  </a:lnTo>
                  <a:lnTo>
                    <a:pt x="175" y="947"/>
                  </a:lnTo>
                  <a:lnTo>
                    <a:pt x="198" y="926"/>
                  </a:lnTo>
                  <a:lnTo>
                    <a:pt x="222" y="907"/>
                  </a:lnTo>
                  <a:lnTo>
                    <a:pt x="247" y="888"/>
                  </a:lnTo>
                  <a:lnTo>
                    <a:pt x="272" y="869"/>
                  </a:lnTo>
                  <a:lnTo>
                    <a:pt x="297" y="850"/>
                  </a:lnTo>
                  <a:lnTo>
                    <a:pt x="320" y="830"/>
                  </a:lnTo>
                  <a:lnTo>
                    <a:pt x="340" y="807"/>
                  </a:lnTo>
                  <a:lnTo>
                    <a:pt x="358" y="785"/>
                  </a:lnTo>
                  <a:lnTo>
                    <a:pt x="372" y="760"/>
                  </a:lnTo>
                  <a:lnTo>
                    <a:pt x="384" y="733"/>
                  </a:lnTo>
                  <a:lnTo>
                    <a:pt x="394" y="704"/>
                  </a:lnTo>
                  <a:lnTo>
                    <a:pt x="403" y="674"/>
                  </a:lnTo>
                  <a:lnTo>
                    <a:pt x="411" y="644"/>
                  </a:lnTo>
                  <a:lnTo>
                    <a:pt x="419" y="613"/>
                  </a:lnTo>
                  <a:lnTo>
                    <a:pt x="428" y="584"/>
                  </a:lnTo>
                  <a:lnTo>
                    <a:pt x="438" y="555"/>
                  </a:lnTo>
                  <a:lnTo>
                    <a:pt x="450" y="528"/>
                  </a:lnTo>
                  <a:lnTo>
                    <a:pt x="465" y="504"/>
                  </a:lnTo>
                  <a:lnTo>
                    <a:pt x="483" y="482"/>
                  </a:lnTo>
                  <a:lnTo>
                    <a:pt x="505" y="464"/>
                  </a:lnTo>
                  <a:lnTo>
                    <a:pt x="529" y="449"/>
                  </a:lnTo>
                  <a:lnTo>
                    <a:pt x="556" y="437"/>
                  </a:lnTo>
                  <a:lnTo>
                    <a:pt x="585" y="427"/>
                  </a:lnTo>
                  <a:lnTo>
                    <a:pt x="614" y="418"/>
                  </a:lnTo>
                  <a:lnTo>
                    <a:pt x="645" y="410"/>
                  </a:lnTo>
                  <a:lnTo>
                    <a:pt x="675" y="402"/>
                  </a:lnTo>
                  <a:lnTo>
                    <a:pt x="705" y="393"/>
                  </a:lnTo>
                  <a:lnTo>
                    <a:pt x="734" y="383"/>
                  </a:lnTo>
                  <a:lnTo>
                    <a:pt x="761" y="371"/>
                  </a:lnTo>
                  <a:lnTo>
                    <a:pt x="786" y="357"/>
                  </a:lnTo>
                  <a:lnTo>
                    <a:pt x="808" y="339"/>
                  </a:lnTo>
                  <a:lnTo>
                    <a:pt x="831" y="319"/>
                  </a:lnTo>
                  <a:lnTo>
                    <a:pt x="851" y="296"/>
                  </a:lnTo>
                  <a:lnTo>
                    <a:pt x="870" y="272"/>
                  </a:lnTo>
                  <a:lnTo>
                    <a:pt x="889" y="247"/>
                  </a:lnTo>
                  <a:lnTo>
                    <a:pt x="908" y="222"/>
                  </a:lnTo>
                  <a:lnTo>
                    <a:pt x="927" y="198"/>
                  </a:lnTo>
                  <a:lnTo>
                    <a:pt x="948" y="175"/>
                  </a:lnTo>
                  <a:lnTo>
                    <a:pt x="969" y="155"/>
                  </a:lnTo>
                  <a:lnTo>
                    <a:pt x="993" y="138"/>
                  </a:lnTo>
                  <a:lnTo>
                    <a:pt x="1018" y="125"/>
                  </a:lnTo>
                  <a:lnTo>
                    <a:pt x="1048" y="116"/>
                  </a:lnTo>
                  <a:lnTo>
                    <a:pt x="1079" y="112"/>
                  </a:lnTo>
                  <a:lnTo>
                    <a:pt x="1111" y="111"/>
                  </a:lnTo>
                  <a:lnTo>
                    <a:pt x="1145" y="114"/>
                  </a:lnTo>
                  <a:lnTo>
                    <a:pt x="1179" y="118"/>
                  </a:lnTo>
                  <a:lnTo>
                    <a:pt x="1213" y="123"/>
                  </a:lnTo>
                  <a:lnTo>
                    <a:pt x="1247" y="127"/>
                  </a:lnTo>
                  <a:lnTo>
                    <a:pt x="1281" y="129"/>
                  </a:lnTo>
                  <a:lnTo>
                    <a:pt x="1314" y="129"/>
                  </a:lnTo>
                  <a:lnTo>
                    <a:pt x="1345" y="125"/>
                  </a:lnTo>
                  <a:lnTo>
                    <a:pt x="1376" y="117"/>
                  </a:lnTo>
                  <a:lnTo>
                    <a:pt x="1406" y="105"/>
                  </a:lnTo>
                  <a:lnTo>
                    <a:pt x="1436" y="89"/>
                  </a:lnTo>
                  <a:lnTo>
                    <a:pt x="1466" y="73"/>
                  </a:lnTo>
                  <a:lnTo>
                    <a:pt x="1496" y="55"/>
                  </a:lnTo>
                  <a:lnTo>
                    <a:pt x="1525" y="38"/>
                  </a:lnTo>
                  <a:lnTo>
                    <a:pt x="1556" y="23"/>
                  </a:lnTo>
                  <a:lnTo>
                    <a:pt x="1586" y="11"/>
                  </a:lnTo>
                  <a:lnTo>
                    <a:pt x="1617" y="3"/>
                  </a:lnTo>
                  <a:lnTo>
                    <a:pt x="1649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5F03CE-AF8D-0DB6-4B22-FC5C2118F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-1399592"/>
            <a:ext cx="6647688" cy="7055156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2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						</a:t>
            </a:r>
            <a:br>
              <a:rPr lang="en-US" sz="2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to Data Science </a:t>
            </a:r>
            <a:br>
              <a:rPr lang="en-US" sz="2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DSC500_T301_2231</a:t>
            </a:r>
            <a:br>
              <a:rPr lang="en-US" sz="2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</a:t>
            </a:r>
            <a:br>
              <a:rPr lang="en-US" sz="2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“Bullying in the Workplace”</a:t>
            </a:r>
            <a:endParaRPr lang="en-US" sz="2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CA9D6-C43B-B69B-1C88-B16B839E1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60039" y="613447"/>
            <a:ext cx="3169961" cy="56257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>
                  <a:alpha val="60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>
                  <a:alpha val="60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>
                  <a:alpha val="60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>
                  <a:alpha val="60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By: Stephanie Benavidez</a:t>
            </a: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9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3">
            <a:extLst>
              <a:ext uri="{FF2B5EF4-FFF2-40B4-BE49-F238E27FC236}">
                <a16:creationId xmlns:a16="http://schemas.microsoft.com/office/drawing/2014/main" id="{F35DB090-93B5-4581-8D71-BB3839684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89337-EDA6-7F96-2BF0-56777CC2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Google Trend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9B2EFEA-2D76-BC22-2EE4-1B5DBC292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Allows you to see how the topic search has increased within past year.</a:t>
            </a:r>
          </a:p>
          <a:p>
            <a:r>
              <a:rPr lang="en-US" sz="2000" dirty="0"/>
              <a:t>Allows you to see that same topic search broken out by subregion. </a:t>
            </a:r>
          </a:p>
          <a:p>
            <a:endParaRPr lang="en-US" sz="2000" dirty="0"/>
          </a:p>
        </p:txBody>
      </p:sp>
      <p:pic>
        <p:nvPicPr>
          <p:cNvPr id="5" name="Content Placeholder 4" descr="Graphical user interface, chart, application, line chart&#10;&#10;Description automatically generated">
            <a:extLst>
              <a:ext uri="{FF2B5EF4-FFF2-40B4-BE49-F238E27FC236}">
                <a16:creationId xmlns:a16="http://schemas.microsoft.com/office/drawing/2014/main" id="{2E712AE6-EDBD-205F-7C5B-259349BB4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646" y="815867"/>
            <a:ext cx="4491887" cy="2279632"/>
          </a:xfrm>
          <a:prstGeom prst="rect">
            <a:avLst/>
          </a:prstGeom>
        </p:spPr>
      </p:pic>
      <p:pic>
        <p:nvPicPr>
          <p:cNvPr id="6" name="Content Placeholder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BC438E1-0CBE-D255-686D-7922E31422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56646" y="4002105"/>
            <a:ext cx="4491887" cy="17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6355CF0-422E-4E6A-95EA-261971F67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125F5-245D-1778-E052-8A565F2D9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557" y="637953"/>
            <a:ext cx="7659688" cy="3189507"/>
          </a:xfrm>
        </p:spPr>
        <p:txBody>
          <a:bodyPr>
            <a:normAutofit/>
          </a:bodyPr>
          <a:lstStyle/>
          <a:p>
            <a:pPr algn="l"/>
            <a:r>
              <a:rPr lang="en-US" sz="7400">
                <a:solidFill>
                  <a:schemeClr val="tx1">
                    <a:lumMod val="75000"/>
                    <a:lumOff val="25000"/>
                  </a:schemeClr>
                </a:solidFill>
              </a:rPr>
              <a:t>What is workplace bullying?</a:t>
            </a:r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8AA5B50B-519E-4763-9EFB-2C80373D1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789091" y="4356608"/>
            <a:ext cx="542047" cy="1997227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8" name="Freeform 6">
            <a:extLst>
              <a:ext uri="{FF2B5EF4-FFF2-40B4-BE49-F238E27FC236}">
                <a16:creationId xmlns:a16="http://schemas.microsoft.com/office/drawing/2014/main" id="{298FD7FF-CB14-4A07-B879-0731A1847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783841" y="4214476"/>
            <a:ext cx="369761" cy="1783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7">
            <a:extLst>
              <a:ext uri="{FF2B5EF4-FFF2-40B4-BE49-F238E27FC236}">
                <a16:creationId xmlns:a16="http://schemas.microsoft.com/office/drawing/2014/main" id="{CA0D5741-1590-4555-A7A7-DC9B4E2E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51746" y="4122185"/>
            <a:ext cx="201857" cy="1727743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6">
            <a:extLst>
              <a:ext uri="{FF2B5EF4-FFF2-40B4-BE49-F238E27FC236}">
                <a16:creationId xmlns:a16="http://schemas.microsoft.com/office/drawing/2014/main" id="{3E9C0339-B0D3-40BA-96EF-3C1DB738A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6820" y="4214476"/>
            <a:ext cx="339126" cy="1783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7">
            <a:extLst>
              <a:ext uri="{FF2B5EF4-FFF2-40B4-BE49-F238E27FC236}">
                <a16:creationId xmlns:a16="http://schemas.microsoft.com/office/drawing/2014/main" id="{A4B9A42A-C5B8-4470-8743-670E34420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122186"/>
            <a:ext cx="201857" cy="1727743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Rectangle 8">
            <a:extLst>
              <a:ext uri="{FF2B5EF4-FFF2-40B4-BE49-F238E27FC236}">
                <a16:creationId xmlns:a16="http://schemas.microsoft.com/office/drawing/2014/main" id="{EDB12AFC-55F8-4AE8-9351-0F38D0C5D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51447" y="4122187"/>
            <a:ext cx="7978524" cy="16478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8646B-FEC6-864B-9C81-61D12B079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6557" y="4376667"/>
            <a:ext cx="7659688" cy="1089254"/>
          </a:xfrm>
        </p:spPr>
        <p:txBody>
          <a:bodyPr anchor="ctr">
            <a:normAutofit/>
          </a:bodyPr>
          <a:lstStyle/>
          <a:p>
            <a:pPr marL="228600" marR="0" algn="l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solidFill>
                  <a:srgbClr val="FE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According to (Workplace Bullying, n.d.), “workplace bullying can be defined as the </a:t>
            </a:r>
            <a:r>
              <a:rPr lang="en-US" sz="1800">
                <a:solidFill>
                  <a:srgbClr val="FE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repeated less favorable treatment of a person by another or others in the workplace, which may be considered unreasonable and inappropriate workplace practices.” </a:t>
            </a:r>
            <a:endParaRPr lang="en-US" sz="1800">
              <a:solidFill>
                <a:srgbClr val="FEFFFF"/>
              </a:solidFill>
            </a:endParaRPr>
          </a:p>
        </p:txBody>
      </p:sp>
      <p:sp>
        <p:nvSpPr>
          <p:cNvPr id="81" name="Rectangle 8">
            <a:extLst>
              <a:ext uri="{FF2B5EF4-FFF2-40B4-BE49-F238E27FC236}">
                <a16:creationId xmlns:a16="http://schemas.microsoft.com/office/drawing/2014/main" id="{C58506DD-7B3D-4594-846B-F78590BE9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5946" y="4356608"/>
            <a:ext cx="3122079" cy="16411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8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57">
            <a:extLst>
              <a:ext uri="{FF2B5EF4-FFF2-40B4-BE49-F238E27FC236}">
                <a16:creationId xmlns:a16="http://schemas.microsoft.com/office/drawing/2014/main" id="{6A55A497-810F-4F60-B84E-FDE68ABFE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E916656-6EAD-2C62-194B-83B34F08F4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101" y="2206614"/>
            <a:ext cx="6519391" cy="2444772"/>
          </a:xfrm>
          <a:prstGeom prst="rect">
            <a:avLst/>
          </a:prstGeom>
          <a:noFill/>
        </p:spPr>
      </p:pic>
      <p:sp>
        <p:nvSpPr>
          <p:cNvPr id="76" name="Freeform 6">
            <a:extLst>
              <a:ext uri="{FF2B5EF4-FFF2-40B4-BE49-F238E27FC236}">
                <a16:creationId xmlns:a16="http://schemas.microsoft.com/office/drawing/2014/main" id="{4B8E30CD-C8AA-4F1D-8997-BAFCF7CE9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1070835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7">
            <a:extLst>
              <a:ext uri="{FF2B5EF4-FFF2-40B4-BE49-F238E27FC236}">
                <a16:creationId xmlns:a16="http://schemas.microsoft.com/office/drawing/2014/main" id="{1A2CE4AB-6F16-49A0-9608-1227FF801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803186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Rectangle 8">
            <a:extLst>
              <a:ext uri="{FF2B5EF4-FFF2-40B4-BE49-F238E27FC236}">
                <a16:creationId xmlns:a16="http://schemas.microsoft.com/office/drawing/2014/main" id="{50C6CE2B-DD6C-4EBC-9E38-2FCF23E9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3372" y="804101"/>
            <a:ext cx="388023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CE116-622F-5385-96AF-5AC5CD59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104" y="1213968"/>
            <a:ext cx="3220127" cy="1715106"/>
          </a:xfrm>
        </p:spPr>
        <p:txBody>
          <a:bodyPr anchor="b"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How common is it in the workforce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38B0E-2735-BA6A-F9D8-CA528CD20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5105" y="3072208"/>
            <a:ext cx="3264916" cy="2660684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According to the statistics from (Workplace Bullying, n.d.), results show that about 30% of adults are bullied at work. </a:t>
            </a:r>
          </a:p>
          <a:p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66" name="Rectangle 8">
            <a:extLst>
              <a:ext uri="{FF2B5EF4-FFF2-40B4-BE49-F238E27FC236}">
                <a16:creationId xmlns:a16="http://schemas.microsoft.com/office/drawing/2014/main" id="{2C8B90EA-01BD-4358-9BD4-801A57B98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71258" y="1530154"/>
            <a:ext cx="520741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3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61768-3858-4B55-A983-E0B7B1409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6280"/>
            <a:ext cx="4449464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3374" y="702944"/>
            <a:ext cx="5369325" cy="5586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6B9C2-13A7-E44B-7334-D4798CE4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05" y="1345958"/>
            <a:ext cx="4193196" cy="4166085"/>
          </a:xfrm>
        </p:spPr>
        <p:txBody>
          <a:bodyPr>
            <a:normAutofit/>
          </a:bodyPr>
          <a:lstStyle/>
          <a:p>
            <a:r>
              <a:rPr lang="en-US"/>
              <a:t>What are the forms or types of workplace bullying?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B70F8CE-E82E-416C-9783-C495D90B9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29A4BC2C-696B-4395-9400-045CDEEA3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260F70B9-87BD-4263-9F05-E90EA5889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2">
              <a:extLst>
                <a:ext uri="{FF2B5EF4-FFF2-40B4-BE49-F238E27FC236}">
                  <a16:creationId xmlns:a16="http://schemas.microsoft.com/office/drawing/2014/main" id="{032DDFCA-6EDF-4605-9349-8ED81B247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9361BA33-8989-4034-B3B2-3353D81F1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0418FE74-A99A-4EFE-A5EF-293657165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3860D389-B4A1-4C8D-B729-1FBAAF932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94EE628D-5F81-4593-A546-FE5341A4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2">
              <a:extLst>
                <a:ext uri="{FF2B5EF4-FFF2-40B4-BE49-F238E27FC236}">
                  <a16:creationId xmlns:a16="http://schemas.microsoft.com/office/drawing/2014/main" id="{3F59FFE1-E919-4382-8B19-0F59E0CFD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C72A68C0-67B2-4059-B9FB-DAF2DE6C9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76E81708-DB09-4AC2-B02A-07394F8D2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9EE3BA06-C343-456D-B024-9F730A332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6CD71060-F14E-4990-8698-52DFE9C73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8D6FF31-8CBC-4EA6-886D-2798CFA58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8331D18D-CADD-4888-99CB-C76BDBF9F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CA52436E-27FC-4F19-97F2-1E1ABAA8C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910BDE3-A3BE-43A9-9337-0B4354956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B6EAAB17-E229-40D5-9D27-4FC5B49F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2">
              <a:extLst>
                <a:ext uri="{FF2B5EF4-FFF2-40B4-BE49-F238E27FC236}">
                  <a16:creationId xmlns:a16="http://schemas.microsoft.com/office/drawing/2014/main" id="{EE364DC9-B9E3-4C68-B68C-ED16C8E58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53718762-3A1D-4B08-AA92-C57069D44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A0C820CF-BE9A-4275-84DC-80740E34E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11490484-3AE4-41A8-976F-26E4D489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59">
              <a:extLst>
                <a:ext uri="{FF2B5EF4-FFF2-40B4-BE49-F238E27FC236}">
                  <a16:creationId xmlns:a16="http://schemas.microsoft.com/office/drawing/2014/main" id="{D5969311-8D34-4F15-BE5D-95F0B6EDC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2">
              <a:extLst>
                <a:ext uri="{FF2B5EF4-FFF2-40B4-BE49-F238E27FC236}">
                  <a16:creationId xmlns:a16="http://schemas.microsoft.com/office/drawing/2014/main" id="{B64A2B04-A2CC-4FE5-B1FD-B16A84A38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095AA4F0-534F-4A74-AA86-6A9EC993D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51B81732-52BB-4062-8A4A-3C477855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690F40E-3CF3-B54E-8068-FE5359E9DC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2686135"/>
              </p:ext>
            </p:extLst>
          </p:nvPr>
        </p:nvGraphicFramePr>
        <p:xfrm>
          <a:off x="6227064" y="749808"/>
          <a:ext cx="5367528" cy="5358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756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D0C32-E804-C320-2492-E8A655C25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How can it be handled?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4397B3-113E-1842-0552-FD74A0063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123747"/>
              </p:ext>
            </p:extLst>
          </p:nvPr>
        </p:nvGraphicFramePr>
        <p:xfrm>
          <a:off x="1047280" y="2189664"/>
          <a:ext cx="10095789" cy="4032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0970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322D2-CB96-27A2-E26F-38FEE23D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 sz="3100">
                <a:solidFill>
                  <a:schemeClr val="accent1"/>
                </a:solidFill>
              </a:rPr>
              <a:t>Can it cause any mental or physical problems?</a:t>
            </a:r>
            <a:br>
              <a:rPr lang="en-US" sz="3100">
                <a:solidFill>
                  <a:schemeClr val="accent1"/>
                </a:solidFill>
              </a:rPr>
            </a:br>
            <a:br>
              <a:rPr lang="en-US" sz="3100">
                <a:solidFill>
                  <a:schemeClr val="accent1"/>
                </a:solidFill>
              </a:rPr>
            </a:br>
            <a:r>
              <a:rPr lang="en-US" sz="3100">
                <a:solidFill>
                  <a:schemeClr val="accent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Yes, bullying can have a significant effect on both physical and mental health (Raypole, 2019).</a:t>
            </a:r>
            <a:endParaRPr lang="en-US" sz="3100">
              <a:solidFill>
                <a:schemeClr val="accent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C8549-FDE5-8BD2-BCC5-71FC8AFE4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1600"/>
              <a:t>Mental Effects</a:t>
            </a:r>
          </a:p>
          <a:p>
            <a:pPr lvl="1"/>
            <a:r>
              <a:rPr lang="en-US" sz="1600"/>
              <a:t>Anxiety</a:t>
            </a:r>
          </a:p>
          <a:p>
            <a:pPr lvl="1"/>
            <a:r>
              <a:rPr lang="en-US" sz="1600"/>
              <a:t>Depression</a:t>
            </a:r>
          </a:p>
          <a:p>
            <a:pPr lvl="1"/>
            <a:r>
              <a:rPr lang="en-US" sz="1600"/>
              <a:t>Low self-esteem</a:t>
            </a:r>
          </a:p>
          <a:p>
            <a:pPr lvl="1"/>
            <a:r>
              <a:rPr lang="en-US" sz="1600"/>
              <a:t>Dreading work</a:t>
            </a:r>
          </a:p>
          <a:p>
            <a:pPr lvl="1"/>
            <a:r>
              <a:rPr lang="en-US" sz="1600"/>
              <a:t>Self-doubt</a:t>
            </a:r>
          </a:p>
          <a:p>
            <a:pPr lvl="1"/>
            <a:r>
              <a:rPr lang="en-US" sz="1600"/>
              <a:t>Losing interest</a:t>
            </a:r>
          </a:p>
          <a:p>
            <a:pPr lvl="1"/>
            <a:r>
              <a:rPr lang="en-US" sz="1600"/>
              <a:t>(Raypole, 2019) 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76657-0600-8F88-E538-BBDFB204A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/>
              <a:t>Physical Effects</a:t>
            </a:r>
          </a:p>
          <a:p>
            <a:pPr lvl="1"/>
            <a:r>
              <a:rPr lang="en-US" sz="1600"/>
              <a:t>High blood pressure</a:t>
            </a:r>
          </a:p>
          <a:p>
            <a:pPr lvl="1"/>
            <a:r>
              <a:rPr lang="en-US" sz="1600"/>
              <a:t>Insomnia</a:t>
            </a:r>
          </a:p>
          <a:p>
            <a:pPr lvl="1"/>
            <a:r>
              <a:rPr lang="en-US" sz="1600"/>
              <a:t>Digestive issues</a:t>
            </a:r>
          </a:p>
          <a:p>
            <a:pPr lvl="1"/>
            <a:r>
              <a:rPr lang="en-US" sz="1600"/>
              <a:t>Mood changes</a:t>
            </a:r>
          </a:p>
          <a:p>
            <a:pPr lvl="1"/>
            <a:r>
              <a:rPr lang="en-US" sz="1600"/>
              <a:t>Panic attacks </a:t>
            </a:r>
          </a:p>
          <a:p>
            <a:pPr lvl="1"/>
            <a:r>
              <a:rPr lang="en-US" sz="1600"/>
              <a:t>Stress</a:t>
            </a:r>
          </a:p>
          <a:p>
            <a:pPr lvl="1"/>
            <a:r>
              <a:rPr lang="en-US" sz="1600"/>
              <a:t>(Gordon, 2022)</a:t>
            </a:r>
          </a:p>
        </p:txBody>
      </p:sp>
    </p:spTree>
    <p:extLst>
      <p:ext uri="{BB962C8B-B14F-4D97-AF65-F5344CB8AC3E}">
        <p14:creationId xmlns:p14="http://schemas.microsoft.com/office/powerpoint/2010/main" val="296498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6A8F-4955-88B5-E331-E22ADDB77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CE90B8-E246-67F7-CF79-788DFC73E2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4588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32EEE-6D25-0104-BF67-ED9335672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662400"/>
            <a:ext cx="10055721" cy="1325563"/>
          </a:xfrm>
        </p:spPr>
        <p:txBody>
          <a:bodyPr anchor="t">
            <a:normAutofit/>
          </a:bodyPr>
          <a:lstStyle/>
          <a:p>
            <a:r>
              <a:rPr lang="en-US" dirty="0"/>
              <a:t>References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EF918-7DA7-93F3-018D-C8EBEA8FA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089112" cy="3909599"/>
          </a:xfrm>
        </p:spPr>
        <p:txBody>
          <a:bodyPr>
            <a:normAutofit/>
          </a:bodyPr>
          <a:lstStyle/>
          <a:p>
            <a:r>
              <a:rPr lang="en-US" sz="1700" i="1">
                <a:solidFill>
                  <a:schemeClr val="tx1"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Bullying in the Workplace</a:t>
            </a:r>
            <a:r>
              <a:rPr lang="en-US" sz="1700">
                <a:solidFill>
                  <a:schemeClr val="tx1"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(2022, September 18). Retrieved from trends.google.com: https://trends.google.com/trends/explore?geo=US&amp;q=bullying%20in%20the%20workplace</a:t>
            </a:r>
          </a:p>
          <a:p>
            <a:r>
              <a:rPr lang="en-US" sz="1700">
                <a:solidFill>
                  <a:schemeClr val="tx1"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Gordon, S. (2022, February 21). </a:t>
            </a:r>
            <a:r>
              <a:rPr lang="en-US" sz="1700" i="1">
                <a:solidFill>
                  <a:schemeClr val="tx1"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Effects Of Workplace Bullying</a:t>
            </a:r>
            <a:r>
              <a:rPr lang="en-US" sz="1700">
                <a:solidFill>
                  <a:schemeClr val="tx1"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https://www.verywellmind.com: https://www.verywellmind.com/what-are-the-effects-of-workplace-bullying-460628</a:t>
            </a:r>
          </a:p>
          <a:p>
            <a:r>
              <a:rPr lang="en-US" sz="1700">
                <a:solidFill>
                  <a:schemeClr val="tx1"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Raypole, C. (2019, April 29). </a:t>
            </a:r>
            <a:r>
              <a:rPr lang="en-US" sz="1700" i="1">
                <a:solidFill>
                  <a:schemeClr val="tx1"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Identify and Manage Workplace Bullying</a:t>
            </a:r>
            <a:r>
              <a:rPr lang="en-US" sz="1700">
                <a:solidFill>
                  <a:schemeClr val="tx1"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https://www.healthline.com: https://www.healthline.com/health/workplace-bullying#signs</a:t>
            </a:r>
          </a:p>
          <a:p>
            <a:r>
              <a:rPr lang="en-US" sz="1700" i="1">
                <a:solidFill>
                  <a:schemeClr val="tx1"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workplace bullying?</a:t>
            </a:r>
            <a:r>
              <a:rPr lang="en-US" sz="1700">
                <a:solidFill>
                  <a:schemeClr val="tx1"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(n.d.). Retrieved from https://workplacebullying.org/: https://workplacebullying.org/</a:t>
            </a:r>
          </a:p>
          <a:p>
            <a:r>
              <a:rPr lang="en-US" sz="1700" i="1">
                <a:solidFill>
                  <a:schemeClr val="tx1"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Workplace Bullying</a:t>
            </a:r>
            <a:r>
              <a:rPr lang="en-US" sz="1700">
                <a:solidFill>
                  <a:schemeClr val="tx1"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(n.d.). Retrieved from adminfinance.umw.edu: https://adminfinance.umw.edu/hr/employee-relations/respectful-workplace-policies/workplace-bullying/</a:t>
            </a:r>
          </a:p>
          <a:p>
            <a:r>
              <a:rPr lang="en-US" sz="1700" i="1">
                <a:solidFill>
                  <a:schemeClr val="tx1"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Workplace Bullying: Know Your Rights</a:t>
            </a:r>
            <a:r>
              <a:rPr lang="en-US" sz="1700">
                <a:solidFill>
                  <a:schemeClr val="tx1">
                    <a:alpha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(n.d.). Retrieved from tcdd.texas.gov: https://tcdd.texas.gov/workplace-bullying/</a:t>
            </a:r>
          </a:p>
          <a:p>
            <a:endParaRPr lang="en-US" sz="170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83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549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              Introduction to Data Science  DSC500_T301_2231  Project  “Bullying in the Workplace”</vt:lpstr>
      <vt:lpstr>Google Trend</vt:lpstr>
      <vt:lpstr>What is workplace bullying?</vt:lpstr>
      <vt:lpstr>How common is it in the workforce today?</vt:lpstr>
      <vt:lpstr>What are the forms or types of workplace bullying?</vt:lpstr>
      <vt:lpstr>How can it be handled?</vt:lpstr>
      <vt:lpstr>Can it cause any mental or physical problems?  Yes, bullying can have a significant effect on both physical and mental health (Raypole, 2019).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Introduction to Data Science  DSC500_T301_2231  Project  “Bullying in the Workplace”</dc:title>
  <dc:creator>Stephanie Benavidez</dc:creator>
  <cp:lastModifiedBy>Stephanie Benavidez</cp:lastModifiedBy>
  <cp:revision>3</cp:revision>
  <dcterms:created xsi:type="dcterms:W3CDTF">2022-10-29T21:58:15Z</dcterms:created>
  <dcterms:modified xsi:type="dcterms:W3CDTF">2022-11-12T18:40:16Z</dcterms:modified>
</cp:coreProperties>
</file>