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08" y="-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61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90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00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0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17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03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80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2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04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975C-7C19-4A6C-8AEC-1C0511323953}" type="datetimeFigureOut">
              <a:rPr lang="fr-FR" smtClean="0"/>
              <a:t>18/01/2021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09ED-7086-4BF4-967D-D937EBA63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77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5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Cours_partie3_code1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00" y="1526790"/>
            <a:ext cx="8117456" cy="46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9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Cours_partie3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104" y="1825953"/>
            <a:ext cx="7155144" cy="43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Cours_partie3_code1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00" y="1569921"/>
            <a:ext cx="8117456" cy="46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9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Cours_partie4_cours1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570" y="1647467"/>
            <a:ext cx="8117456" cy="44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Cours_partie1_code1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63" y="1690688"/>
            <a:ext cx="7527073" cy="4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Cours_partie1_code2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937" y="1932227"/>
            <a:ext cx="7470474" cy="4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25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Cours_partie1_code3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518250"/>
            <a:ext cx="10041722" cy="46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0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Cours_partie1_code5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86" y="1492367"/>
            <a:ext cx="8117456" cy="46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7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Cours_partie2_code1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87" y="1613144"/>
            <a:ext cx="8117456" cy="46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Cours_partie2_code2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99" y="1690688"/>
            <a:ext cx="8117456" cy="46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3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Cours_partie2_code3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99" y="1811461"/>
            <a:ext cx="8117456" cy="46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6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Cours_partie2_code3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99" y="1536411"/>
            <a:ext cx="8117456" cy="46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0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12</Words>
  <Application>Microsoft Office PowerPoint</Application>
  <PresentationFormat>Grand écran</PresentationFormat>
  <Paragraphs>12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Cours_partie1_code1</vt:lpstr>
      <vt:lpstr>Cours_partie1_code2</vt:lpstr>
      <vt:lpstr>Cours_partie1_code3</vt:lpstr>
      <vt:lpstr>Cours_partie1_code5</vt:lpstr>
      <vt:lpstr>Cours_partie2_code1</vt:lpstr>
      <vt:lpstr>Cours_partie2_code2</vt:lpstr>
      <vt:lpstr>Cours_partie2_code3</vt:lpstr>
      <vt:lpstr>Cours_partie2_code3</vt:lpstr>
      <vt:lpstr>Cours_partie3_code1</vt:lpstr>
      <vt:lpstr>Cours_partie3</vt:lpstr>
      <vt:lpstr>Cours_partie3_code1</vt:lpstr>
      <vt:lpstr>Cours_partie4_cours1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BENDIMERAD Sabrine</dc:creator>
  <cp:lastModifiedBy>BENDIMERAD Sabrine</cp:lastModifiedBy>
  <cp:revision>11</cp:revision>
  <dcterms:created xsi:type="dcterms:W3CDTF">2021-01-17T14:08:47Z</dcterms:created>
  <dcterms:modified xsi:type="dcterms:W3CDTF">2021-01-19T10:06:53Z</dcterms:modified>
</cp:coreProperties>
</file>