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FINAL YEAR PROJECT REPORT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88050" y="1553400"/>
            <a:ext cx="35679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695825" y="1749050"/>
            <a:ext cx="40551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Split words properly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DETAILED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