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1"/>
  </p:normalViewPr>
  <p:slideViewPr>
    <p:cSldViewPr snapToGrid="0">
      <p:cViewPr varScale="1">
        <p:scale>
          <a:sx n="108" d="100"/>
          <a:sy n="108" d="100"/>
        </p:scale>
        <p:origin x="21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1e36602fd62b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1e36602fd62b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f9bbdfc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f9bbdfc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f9bbdfc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f9bbdfc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f9bbdfc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f9bbdfc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f9bbdfc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f9bbdfc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f9bbdfc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f9bbdfc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565aa0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565aa0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f9bbdfc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f9bbdfc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71250" y="421350"/>
            <a:ext cx="7801500" cy="23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</a:rPr>
              <a:t>An Efficient and Usable Client-Side Cross Platform Compatible Phishing Prevention Application</a:t>
            </a:r>
            <a:endParaRPr sz="2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FINAL YEAR PROJECT REPORT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76675" y="2729450"/>
            <a:ext cx="36180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Submitted by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N. Dhanush	2016103021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G. Santhosh	2016103057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48250" y="2729450"/>
            <a:ext cx="36180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Guide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Dr. </a:t>
            </a:r>
            <a:r>
              <a:rPr lang="en" sz="1800" dirty="0" err="1">
                <a:solidFill>
                  <a:srgbClr val="FFFFFF"/>
                </a:solidFill>
              </a:rPr>
              <a:t>Angelin</a:t>
            </a:r>
            <a:r>
              <a:rPr lang="en" sz="1800" dirty="0">
                <a:solidFill>
                  <a:srgbClr val="FFFFFF"/>
                </a:solidFill>
              </a:rPr>
              <a:t> </a:t>
            </a:r>
            <a:r>
              <a:rPr lang="en" sz="1800" dirty="0" err="1">
                <a:solidFill>
                  <a:srgbClr val="FFFFFF"/>
                </a:solidFill>
              </a:rPr>
              <a:t>Gladston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Associate Professor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Department of CSE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OUTLINE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788050" y="1553400"/>
            <a:ext cx="35679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INTRODUCTION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OVERALL OBJECTIVE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LITERATURE SURVEY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PROPOSED SYSTEM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SYSTEM ARCHITECTURE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INTRODUCTION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031525" y="1717325"/>
            <a:ext cx="33492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Phishing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Lists of such sites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Time constraints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Computational resources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OVERALL OBJECTIVE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2478775" y="1853875"/>
            <a:ext cx="40320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Create a phishing list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 application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Web browser add-on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temporal resilience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Remove false positives from list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LITERATURE SURVEY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Previous work by Samuel Marchal, Giovanni Armano, Tommi Grondahl, Kalle Saari, Nidhi Singh, and N. Asokan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Implemented a client-side phishing prevention application.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Had background tasks communicate with a browser add-on.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Not platform independent.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PROPOSED SYSTEM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2695825" y="1749050"/>
            <a:ext cx="40551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Platform independent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Browser add-on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Reduce false warnings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Split words properly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Context independent detection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Static observations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SYSTEM ARCHITECTURE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94100"/>
            <a:ext cx="7343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ctrTitle"/>
          </p:nvPr>
        </p:nvSpPr>
        <p:spPr>
          <a:xfrm>
            <a:off x="200800" y="726950"/>
            <a:ext cx="4884600" cy="18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DETAILED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SYSTEM ARCHITECTURE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825" y="152400"/>
            <a:ext cx="3477774" cy="588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ctrTitle"/>
          </p:nvPr>
        </p:nvSpPr>
        <p:spPr>
          <a:xfrm>
            <a:off x="2052475" y="3810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REFERENCES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406650" y="1196700"/>
            <a:ext cx="8330700" cy="3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S. Marchal, G. Armano, T. Gröndahl, K. Saari, N. Singh, N. Asokan, "Off-the-hook: An efficient and usable client-side phishing prevention application", IEEE Trans. Comput., vol. 66, no. 10, pp. 1717-1733, Oct. 2017.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A. K. Jain, B. B. Gupta, "A novel approach to protect against phishing attacks at client side using auto-updated white-list", EURASIP J. Inf. Secur., vol. 2016, no. 1, Dec. 2016.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G. Xiang, J. Hong, C. P. Rosé, L. Cranor, "CANTINA: A feature-rich machine learning framework for detecting phishing Web sites", ACM Trans. Inf. Syst. Secur., vol. 14, no. 2, 2011.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Implementation for the Usage of Google Safe Browsing APIs (v4), 2019, [online] Available: https://github.com/google/safebrowsing.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C. Whittaker, B. Ryner, and M. Nazif, “Large-scale automatic classification of phishing pages,” in Proc. Netw. Distrib. Syst. Security Symp., 2010, pp. 1–14.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An Efficient and Usable Client-Side Cross Platform Compatible Phishing Prevention Application  FINAL YEAR PROJECT REPORT</vt:lpstr>
      <vt:lpstr>OUTLINE</vt:lpstr>
      <vt:lpstr>INTRODUCTION</vt:lpstr>
      <vt:lpstr>OVERALL OBJECTIVE</vt:lpstr>
      <vt:lpstr>LITERATURE SURVEY</vt:lpstr>
      <vt:lpstr>PROPOSED SYSTEM</vt:lpstr>
      <vt:lpstr>SYSTEM ARCHITECTURE</vt:lpstr>
      <vt:lpstr>DETAILED SYSTEM ARCHITECTURE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and Usable Client-Side Cross Platform Compatible Phishing Prevention Application  FINAL YEAR PROJECT REPORT</dc:title>
  <cp:lastModifiedBy>Microsoft Office User</cp:lastModifiedBy>
  <cp:revision>1</cp:revision>
  <dcterms:modified xsi:type="dcterms:W3CDTF">2019-10-17T06:37:24Z</dcterms:modified>
</cp:coreProperties>
</file>