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9A04C5-502E-4DCB-B572-0C4E099E525D}">
  <a:tblStyle styleId="{B29A04C5-502E-4DCB-B572-0C4E099E52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ef34b2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ef34b2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f9bbd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f9bbd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f9bbd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f9bbd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565aa0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565aa0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23d0a2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23d0a2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23d0a2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23d0a2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23d0a2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23d0a2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23d0a2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23d0a2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ef34b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ef34b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ef34b2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ef34b2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ef34b2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ef34b2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ef34b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ef34b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ef34b2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bef34b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ef34b2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bef34b2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ef34b2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bef34b2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ef34b2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ef34b2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ef34b2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bef34b2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ef34b2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ef34b2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ef34b2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bef34b2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f9bbd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ff9bbd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ef34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ef34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ef34b2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ef34b2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23d0a2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23d0a2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2955bd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2955bd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FINAL YEAR PROJECT REPORT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6675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N. Dhanush		2016103021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G. Santhosh		2016103057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Guide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Angelin Gladston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Associate Professor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Department of CSE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403425" y="55500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COMPARISON</a:t>
            </a:r>
            <a:endParaRPr sz="3000">
              <a:solidFill>
                <a:srgbClr val="FFFFFF"/>
              </a:solidFill>
            </a:endParaRPr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478438" y="91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{B29A04C5-502E-4DCB-B572-0C4E099E525D}</a:tableStyleId>
              </a:tblPr>
              <a:tblGrid>
                <a:gridCol w="257232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Solved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Large-Scale Automatic Classification of Phishing Pages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Proc. Netw. Distrib. Syst. Security Symp., 2010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model can be used with reliable accuracy.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Needs blacklist for updating.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CANTINA: A feature-rich machine learning framework for detecting phishing Web sites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ACM Trans. Inf. Syst. Secur., 2011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based similarity check for similar looking sites.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could be manipulated.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novel approach to protect against phishing attacks at client side using auto-updated white-list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EURASIP J. Inf. Secur., vol. 2016, no. 1, Dec. 2016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Auto-updated whitelist for faster detection of sites on average.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temporally resilient.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Fuzzy Rough Set Feature Selection to Enhance Phishing Attack Detection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IEEE International Conference on Fuzzy Systems, June 2019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selection.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user oriented application.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2695825" y="1749050"/>
            <a:ext cx="40551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200800" y="726950"/>
            <a:ext cx="4884600" cy="18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HIGH LEVEL 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BLOCK DIAGRAM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25" y="152400"/>
            <a:ext cx="3477774" cy="58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75" y="782388"/>
            <a:ext cx="7168250" cy="35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0" y="976338"/>
            <a:ext cx="8243901" cy="31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22488" l="0" r="0" t="21679"/>
          <a:stretch/>
        </p:blipFill>
        <p:spPr>
          <a:xfrm>
            <a:off x="1715300" y="348488"/>
            <a:ext cx="5713400" cy="44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MODULE 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9" name="Google Shape;149;p29"/>
          <p:cNvSpPr txBox="1"/>
          <p:nvPr>
            <p:ph idx="1" type="subTitle"/>
          </p:nvPr>
        </p:nvSpPr>
        <p:spPr>
          <a:xfrm>
            <a:off x="1627050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Add 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Background script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Content script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Background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Dispatcher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Phish Detector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Target Identifier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p29"/>
          <p:cNvSpPr txBox="1"/>
          <p:nvPr>
            <p:ph idx="1" type="subTitle"/>
          </p:nvPr>
        </p:nvSpPr>
        <p:spPr>
          <a:xfrm>
            <a:off x="4847825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Web Browser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HTML content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Output UI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6" name="Google Shape;156;p30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Add listener to that event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Get the list of redirects from listener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	Send the list of redirects to content script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2" name="Google Shape;162;p31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URL from the tab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HTML content from innerHTML tag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redirection list from background script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them to the background process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910850" y="1571775"/>
            <a:ext cx="53223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HIGH LEVEL BLOCK DIAGRAM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EVALUATION METRICS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DISPATCHER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8" name="Google Shape;168;p32"/>
          <p:cNvSpPr txBox="1"/>
          <p:nvPr>
            <p:ph idx="1" type="subTitle"/>
          </p:nvPr>
        </p:nvSpPr>
        <p:spPr>
          <a:xfrm>
            <a:off x="506150" y="1375300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address is in whitelist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content to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results from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phish is FALSE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4525900" y="1449875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RED signal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 content to target identifier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target is found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No target matched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PHISH DETECTOR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feature values for the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Load the saved model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the result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TARGET IDENTIFIER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1" name="Google Shape;181;p34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hash value for page content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Compare with values in hash 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match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Display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No target found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7" name="Google Shape;187;p35"/>
          <p:cNvSpPr txBox="1"/>
          <p:nvPr>
            <p:ph idx="1" type="subTitle"/>
          </p:nvPr>
        </p:nvSpPr>
        <p:spPr>
          <a:xfrm>
            <a:off x="2478775" y="1853875"/>
            <a:ext cx="40320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CONTENT SCRIPT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BACKGROUND SCRIPT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9" name="Google Shape;199;p37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URL JS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tablink = tab.url;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Page content PHP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$site=$_POST['url'];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$html = file_get_contents($site);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05" name="Google Shape;2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1" name="Google Shape;211;p39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//URL path item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url: pathItem.url,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status: pathItem.status_line,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redirect_type: pathItem.redirect_type,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redirect_url: pathItem.redirect_url,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meta_timer: pathItem.meta_timer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ctrTitle"/>
          </p:nvPr>
        </p:nvSpPr>
        <p:spPr>
          <a:xfrm>
            <a:off x="2314950" y="618800"/>
            <a:ext cx="4514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EVALUATION METRICS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17" name="Google Shape;217;p40"/>
          <p:cNvSpPr txBox="1"/>
          <p:nvPr>
            <p:ph idx="1" type="subTitle"/>
          </p:nvPr>
        </p:nvSpPr>
        <p:spPr>
          <a:xfrm>
            <a:off x="2409300" y="1462800"/>
            <a:ext cx="43254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Phish detection accuracy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Target detection ratio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Memory usage profiling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Addon rendering time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Temporal resilience accuracy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3" name="Google Shape;223;p41"/>
          <p:cNvSpPr txBox="1"/>
          <p:nvPr>
            <p:ph idx="1" type="subTitle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Mahdieh Zabihimayvan and Derek Doran, "Fuzzy Rough Set Feature Selection to Enhance Phishing Attack Detection", IEEE International Conference on Fuzzy Systems, June 2019.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AUTOMATIC PHISHING CLASSIFICATION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Colin Whittaker, Brian Ryner and Marria Nazif for Google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Proc. Netw. Distrib. Syst. Security Symp., 2010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Features used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URL of the page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HTML page contents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host server details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Needs blacklist updating.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CANTINA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Guang Xiang, Jason Hong, Carolyn P. Rose and  Lorrie Cranor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ACM Trans. Inf. Syst. Secur., 2011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Page similarity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SHA 1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Easy to break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Performance gains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 UPDATED WHITELIST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Ankit Kumar Jain and B. B. Gupta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EURASIP J. Inf. Secur., vol. 2016, no. 1, Dec. 2016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Whitelist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domain name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IP address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Reverts to old system if not in whitelist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FUZZY ROUGH SET FEATURE SELECTION TO ENHANCE PHISHING ATTACK DETECTION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Mahdieh Zabihimayvan and Derek Doran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IEEE International Conference on Fuzzy Systems, June 2019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Fuzzy Rough Set (FRS) theory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 selection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Random Forest classification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 third party features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