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E35A44-7B92-4141-88AB-F3AAE9C82C26}">
  <a:tblStyle styleId="{AAE35A44-7B92-4141-88AB-F3AAE9C82C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FINAL YEAR PROJECT REPORT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782388"/>
            <a:ext cx="7168250" cy="3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976338"/>
            <a:ext cx="8243901" cy="3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22488" l="0" r="0" t="21679"/>
          <a:stretch/>
        </p:blipFill>
        <p:spPr>
          <a:xfrm>
            <a:off x="1715300" y="348488"/>
            <a:ext cx="5713400" cy="44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model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3" name="Google Shape;193;p36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5" name="Google Shape;205;p3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11" name="Google Shape;211;p39"/>
          <p:cNvSpPr txBox="1"/>
          <p:nvPr>
            <p:ph idx="1" type="subTitle"/>
          </p:nvPr>
        </p:nvSpPr>
        <p:spPr>
          <a:xfrm>
            <a:off x="2409300" y="1462800"/>
            <a:ext cx="43254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03425" y="55500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COMPARISON</a:t>
            </a:r>
            <a:endParaRPr sz="3000">
              <a:solidFill>
                <a:srgbClr val="FFFFFF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{AAE35A44-7B92-4141-88AB-F3AAE9C82C26}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Solved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Off-the-hook: An efficient and usable client-side phishing prevention application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Trans. Comput., vol. 66, no. 10, pp. 1717-1733, Oct. 2017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user oriented implementation.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Imperfect domain name string splitting.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