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D48D53-9114-456B-A5FD-96A35B4A8735}">
  <a:tblStyle styleId="{29D48D53-9114-456B-A5FD-96A35B4A87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ef34b2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ef34b2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ff9bbd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ff9bbd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ff9bbd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ff9bbd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565aa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565aa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23d0a2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23d0a2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23d0a2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23d0a2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ef34b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ef34b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bef34b2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bef34b2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23d0a2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23d0a2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ef34b2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ef34b2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ef34b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ef34b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ef34b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ef34b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23d0a28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23d0a28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3cdee9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3cdee9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ef34b2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ef34b2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ef34b2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bef34b2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ef34b2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bef34b2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bef34b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bef34b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ef34b2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bef34b2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ef34b2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ef34b2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f9bbd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ff9bbd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ef34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ef34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ef34b2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ef34b2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23d0a2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23d0a2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d2955bd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d2955bd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FIRST REVIEW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N. Dhanush		2016103021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G. Santhosh		2016103057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2"/>
          <p:cNvGraphicFramePr/>
          <p:nvPr/>
        </p:nvGraphicFramePr>
        <p:xfrm>
          <a:off x="478438" y="9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{29D48D53-9114-456B-A5FD-96A35B4A8735}</a:tableStyleId>
              </a:tblPr>
              <a:tblGrid>
                <a:gridCol w="2572325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Journal/Conf. , Year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Large-Scale Automatic Classification of Phishing Pages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Proc. Netw. Distrib. Syst. Security Symp., 2010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model can be used with reliable accuracy.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Needs blacklist for updating.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CANTINA: A feature-rich machine learning framework for detecting phishing Web sites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ACM Trans. Inf. Syst. Secur., 2011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based similarity check for similar looking sites.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SHA1 could be manipulated.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novel approach to protect against phishing attacks at client side using auto-updated white-list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EURASIP J. Inf. Secur., vol. 2016, no. 1, Dec. 2016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Auto-updated whitelist for faster detection of sites on average.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temporally resilient.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Fuzzy Rough Set Feature Selection to Enhance Phishing Attack Detection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IEEE International Conference on Fuzzy Systems, June 2019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selection.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 user oriented application.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2695825" y="1749050"/>
            <a:ext cx="4055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200800" y="726950"/>
            <a:ext cx="48846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HIGH LEVEL 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BLOCK DIAGRAM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25" y="152400"/>
            <a:ext cx="3477774" cy="58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MODULE 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1627050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 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Background script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Content script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Background process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Dispatcher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Phish Detector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Target Identifier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4847825" y="1343425"/>
            <a:ext cx="40683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Web Browser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HTML content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Output UI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0" y="1276988"/>
            <a:ext cx="8243901" cy="31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ADD-ON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Add listener to that event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Get the list of redirects from listener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	Send the list of redirects to content script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URL from the tab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HTML content from innerHTML tag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redirection list from background script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them to the background process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22488" l="0" r="0" t="21679"/>
          <a:stretch/>
        </p:blipFill>
        <p:spPr>
          <a:xfrm>
            <a:off x="1995250" y="937074"/>
            <a:ext cx="4988449" cy="38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0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PROCESS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DISPATCHER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506150" y="1375300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address is in whitelist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content to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results from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phish is FALSE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4525900" y="1449875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RED signal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 content to target identifier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target is found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No target matched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910850" y="1571775"/>
            <a:ext cx="53223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HIGH LEVEL BLOCK DIAGRAM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MODULE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EVALUATION METRICS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PHISH DETECTOR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feature values for the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Load the saved model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the result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TARGET IDENTIFIER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7" name="Google Shape;177;p33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hash value for page content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Compare with values in hash 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match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Display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No target found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75" y="1131788"/>
            <a:ext cx="7168250" cy="35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>
            <p:ph type="ctrTitle"/>
          </p:nvPr>
        </p:nvSpPr>
        <p:spPr>
          <a:xfrm>
            <a:off x="217025" y="471300"/>
            <a:ext cx="85449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WEB BROWSER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ctrTitle"/>
          </p:nvPr>
        </p:nvSpPr>
        <p:spPr>
          <a:xfrm>
            <a:off x="2060275" y="25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OUTPUT UI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9" name="Google Shape;189;p35"/>
          <p:cNvSpPr txBox="1"/>
          <p:nvPr>
            <p:ph idx="1" type="subTitle"/>
          </p:nvPr>
        </p:nvSpPr>
        <p:spPr>
          <a:xfrm>
            <a:off x="1027500" y="1001900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Begin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If site is phish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Change icon to red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warning message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If site has target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target link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Else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	Display no target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Else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Change icon to green</a:t>
            </a:r>
            <a:endParaRPr i="1" sz="17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	Display safe to proceed message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FFFFFF"/>
                </a:solidFill>
              </a:rPr>
              <a:t>End</a:t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95" name="Google Shape;195;p36"/>
          <p:cNvSpPr txBox="1"/>
          <p:nvPr>
            <p:ph idx="1" type="subTitle"/>
          </p:nvPr>
        </p:nvSpPr>
        <p:spPr>
          <a:xfrm>
            <a:off x="2478775" y="1853875"/>
            <a:ext cx="40320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CONTENT SCRIPT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BACKGROUND SCRIPT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7" name="Google Shape;207;p38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URL JS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tablink = tab.url;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Page content PHP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$site=$_POST['url'];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$html = file_get_contents($site);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13" name="Google Shape;2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9" name="Google Shape;219;p40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//URL path item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url: pathItem.url,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status: pathItem.status_line,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redirect_type: pathItem.redirect_type,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redirect_url: pathItem.redirect_url,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meta_timer: pathItem.meta_timer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ctrTitle"/>
          </p:nvPr>
        </p:nvSpPr>
        <p:spPr>
          <a:xfrm>
            <a:off x="2314950" y="618800"/>
            <a:ext cx="4514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EVALUATION METRICS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225" name="Google Shape;225;p41"/>
          <p:cNvSpPr txBox="1"/>
          <p:nvPr>
            <p:ph idx="1" type="subTitle"/>
          </p:nvPr>
        </p:nvSpPr>
        <p:spPr>
          <a:xfrm>
            <a:off x="721900" y="1462800"/>
            <a:ext cx="79521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Phish detection accuracy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Accuracy = (TP+TN)/(TP+TN+FP+FN)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Target detection ratio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Detection Ratio = (TP)/(TP+TN+FP+FN)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Memory usage profiling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Current total memory usage = </a:t>
            </a:r>
            <a:r>
              <a:rPr lang="en" sz="1800">
                <a:solidFill>
                  <a:srgbClr val="FFFFFF"/>
                </a:solidFill>
              </a:rPr>
              <a:t>Total Memory - (Free + Buffers + Cached)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Addon rendering time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Rendering Time = End time - Start time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Temporal resilience accuracy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Accuracy = (TP+TN)/(TP+TN+FP+FN)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1" name="Google Shape;231;p42"/>
          <p:cNvSpPr txBox="1"/>
          <p:nvPr>
            <p:ph idx="1" type="subTitle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Mahdieh Zabihimayvan and Derek Doran, "Fuzzy Rough Set Feature Selection to Enhance Phishing Attack Detection", IEEE International Conference on Fuzzy Systems, June 2019.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Trans. Comput., vol. 66, no. 10, pp. 1717-1733, Oct. 2017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AUTOMATIC PHISHING CLASSIFICATION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Colin Whittaker, Brian Ryner and Marria Nazif for Google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Proc. Netw. Distrib. Syst. Security Symp., 2010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Features used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URL of the page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HTML page contents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host server details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Needs blacklist updating.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CANTINA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Guang Xiang, Jason Hong, Carolyn P. Rose and  Lorrie Cranor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ACM Trans. Inf. Syst. Secur., 2011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Page similarity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SHA 1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 to break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Performance gains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 UPDATED WHITELIST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Ankit Kumar Jain and B. B. Gupta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EURASIP J. Inf. Secur., vol. 2016, no. 1, Dec. 2016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Whitelist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domain name 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 sz="1800">
                <a:solidFill>
                  <a:srgbClr val="FFFFFF"/>
                </a:solidFill>
              </a:rPr>
              <a:t>the IP address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Reverts to old system if not in whitelist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FUZZY ROUGH SET FEATURE SELECTION TO ENHANCE PHISHING ATTACK DETECTION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Mahdieh Zabihimayvan and Derek Doran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IEEE International Conference on Fuzzy Systems, June 2019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Fuzzy Rough Set (FRS) theory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 selection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Random Forest classification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 third party features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