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f9bbdf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f9bbdf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565aa0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565aa0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ef34b2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ef34b2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ef34b2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ef34b2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ef34b2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ef34b2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ef34b28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ef34b28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ef34b2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ef34b2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ef34b2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ef34b2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ef34b28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ef34b28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ef34b28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ef34b28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1e36602fd62b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1e36602fd62b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bef34b28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bef34b28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ef34b2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ef34b2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ef34b2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ef34b2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f9bbdf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f9bbdf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f9bbdf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f9bbdf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ff9bbdf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ff9bbdf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f9bbd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f9bbd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ef34b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ef34b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ef34b2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ef34b2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ef34b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ef34b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f9bbd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f9bbd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0" y="421350"/>
            <a:ext cx="78015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An Efficient and Usable Client-Side Cross Platform Compatible Phishing Prevention Application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FINAL YEAR PROJECT REPORT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76675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Submitted by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N. Dhanush		2016103021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G. Santhosh		2016103057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Ben Stewart	2016103513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8250" y="2729450"/>
            <a:ext cx="36180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7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Guide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Dr. Angelin Gladston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Associate Professor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Department of CSE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SYSTEM ARCHITECTURE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94100"/>
            <a:ext cx="73437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200800" y="726950"/>
            <a:ext cx="4884600" cy="18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HIGH LEVEL </a:t>
            </a:r>
            <a:endParaRPr b="1" sz="3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BLOCK DIAGRAM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825" y="152400"/>
            <a:ext cx="3477774" cy="58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Add listener to that event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Get the list of redirects from listener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	Send the list of redirects to content script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load redirect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is fully loaded 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URL from the tab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HTML content from innerHTML tag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redirection list from background script</a:t>
            </a:r>
            <a:endParaRPr i="1" sz="1800">
              <a:solidFill>
                <a:srgbClr val="FFFFFF"/>
              </a:solidFill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them to the background process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DISPATCHER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506150" y="1375300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page address is in whitelist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content to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results from phish detector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phish is FALSE</a:t>
            </a:r>
            <a:endParaRPr i="1" sz="1800">
              <a:solidFill>
                <a:srgbClr val="FFFFFF"/>
              </a:solidFill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the GREEN signal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4525900" y="1449875"/>
            <a:ext cx="45441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Send the RED signal</a:t>
            </a:r>
            <a:endParaRPr i="1" sz="1800">
              <a:solidFill>
                <a:srgbClr val="FFFFFF"/>
              </a:solidFill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Send  content to target identifier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If target is found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Else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No target matched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PHISH DETECTOR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For each page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feature values for the URL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Load the saved model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Publish the result</a:t>
            </a:r>
            <a:endParaRPr i="1" sz="1800">
              <a:solidFill>
                <a:srgbClr val="FFFFFF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Done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ctrTitle"/>
          </p:nvPr>
        </p:nvSpPr>
        <p:spPr>
          <a:xfrm>
            <a:off x="2060275" y="382325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TARGET IDENTIFIER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47" name="Google Shape;147;p28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Begin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Get the hash value for page content 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Compare with values in hash list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If match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Display target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Else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		No target found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End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IMPLEMENTATION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2478775" y="1853875"/>
            <a:ext cx="4032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CONTENT SCRIPT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BACKGROUND SCRIPT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CONTENT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URL JS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tablink = tab.url;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//Retrieve Page content PHP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$site=$_POST['url'];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$html = file_get_contents($site);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11400" y="317600"/>
            <a:ext cx="19212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OUTLINE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910850" y="1571775"/>
            <a:ext cx="53223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INTRODUCTION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OVERALL OBJECTIVE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LITERATURE SURVEY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PROPOSED SYSTEM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HIGH LEVEL BLOCK DIAGRAM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EVALUATION METRICS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REFERENCES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75" y="1069100"/>
            <a:ext cx="6155851" cy="38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ctrTitle"/>
          </p:nvPr>
        </p:nvSpPr>
        <p:spPr>
          <a:xfrm>
            <a:off x="2070500" y="2084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BACKGROUND</a:t>
            </a:r>
            <a:r>
              <a:rPr b="1" lang="en" sz="3000">
                <a:solidFill>
                  <a:srgbClr val="FFFFFF"/>
                </a:solidFill>
              </a:rPr>
              <a:t> SCRIPT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7" name="Google Shape;177;p33"/>
          <p:cNvSpPr txBox="1"/>
          <p:nvPr>
            <p:ph idx="1" type="subTitle"/>
          </p:nvPr>
        </p:nvSpPr>
        <p:spPr>
          <a:xfrm>
            <a:off x="1027500" y="1367525"/>
            <a:ext cx="7089000" cy="32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//URL path item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url: pathItem.url,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status: pathItem.status_line,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redirect_type: pathItem.redirect_type,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redirect_url: pathItem.redirect_url,</a:t>
            </a:r>
            <a:endParaRPr i="1"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FFFF"/>
                </a:solidFill>
              </a:rPr>
              <a:t>meta_timer: pathItem.meta_timer</a:t>
            </a:r>
            <a:endParaRPr i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2314950" y="618800"/>
            <a:ext cx="45141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EVALUATION METRICS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2879100" y="1479500"/>
            <a:ext cx="33858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Phish detection accuracy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Target detection ratio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Memory usage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Addon stability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Ease of use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Temporal resilience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2052475" y="3810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REFERENCES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89" name="Google Shape;189;p35"/>
          <p:cNvSpPr txBox="1"/>
          <p:nvPr>
            <p:ph idx="1" type="subTitle"/>
          </p:nvPr>
        </p:nvSpPr>
        <p:spPr>
          <a:xfrm>
            <a:off x="406650" y="1196700"/>
            <a:ext cx="8330700" cy="31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S. Marchal, G. Armano, T. Gröndahl, K. Saari, N. Singh, N. Asokan, "Off-the-hook: An efficient and usable client-side phishing prevention application", IEEE Trans. Comput., vol. 66, no. 10, pp. 1717-1733, Oct. 2017.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A. K. Jain, B. B. Gupta, "A novel approach to protect against phishing attacks at client side using auto-updated white-list", EURASIP J. Inf. Secur., vol. 2016, no. 1, Dec. 2016.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G. Xiang, J. Hong, C. P. Rosé, L. Cranor, "CANTINA: A feature-rich machine learning framework for detecting phishing Web sites", ACM Trans. Inf. Syst. Secur., vol. 14, no. 2, 2011.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Implementation for the Usage of Google Safe Browsing APIs (v4), 2019, [online] Available: https://github.com/google/safebrowsing.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</a:rPr>
              <a:t>C. Whittaker, B. Ryner, and M. Nazif, “Large-scale automatic classification of phishing pages,” in Proc. Netw. Distrib. Syst. Security Symp., 2010, pp. 1–14.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031525" y="1717325"/>
            <a:ext cx="33492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Phishing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Lists of such sites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Time constraints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Computational resources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Vulnerabilities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OVERALL OBJECTIVE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478775" y="1853875"/>
            <a:ext cx="40320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Create a phishing list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Cross Platform application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Web 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Provide temporal resilience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Remove false positives from list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LITERATURE SURVEY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Previous work by Samuel Marchal, Giovanni Armano, Tommi Grondahl, Kalle Saari, Nidhi Singh, and N. Asokan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Implemented a client-side phishing prevention application.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Had background tasks communicate with a browser add-on.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Not platform independent.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AUTOMATIC PHISHING CLASSIFICATION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Colin Whittaker, Brian Ryner and Marria Nazif for Google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Features used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URL of the page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HTML page contents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host server details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CANTINA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Guang Xiang, Jason Hong, Carolyn P. Rose and  Lorrie Cranor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Page similarity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SHA 1 algorithm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Easy to break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Performance gains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418975" y="693575"/>
            <a:ext cx="8151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 UPDATED WHITELIST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516925" y="1760550"/>
            <a:ext cx="79557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Ankit Kumar Jain and B. B. Gupta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</a:t>
            </a:r>
            <a:r>
              <a:rPr lang="en" sz="1800">
                <a:solidFill>
                  <a:srgbClr val="FFFFFF"/>
                </a:solidFill>
              </a:rPr>
              <a:t>hitelist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domain name </a:t>
            </a:r>
            <a:endParaRPr sz="1800">
              <a:solidFill>
                <a:srgbClr val="FFFFFF"/>
              </a:solidFill>
            </a:endParaRPr>
          </a:p>
          <a:p>
            <a:pPr indent="-3429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the IP address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Reverts to old system if not in whitelist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052475" y="685800"/>
            <a:ext cx="4884600" cy="8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PROPOSED SYSTEM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2695825" y="1749050"/>
            <a:ext cx="4055100" cy="19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Platform independent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Browser add-on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Reduce false warnings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Context independent detection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Static observations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