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631"/>
  </p:normalViewPr>
  <p:slideViewPr>
    <p:cSldViewPr snapToGrid="0">
      <p:cViewPr varScale="1">
        <p:scale>
          <a:sx n="113" d="100"/>
          <a:sy n="113" d="100"/>
        </p:scale>
        <p:origin x="20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f9bbdf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f9bbdf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565aa0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565aa0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ef34b28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ef34b28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ef34b28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ef34b28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ef34b28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ef34b28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ef34b28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ef34b28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ef34b28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ef34b28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ef34b2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ef34b2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ef34b28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ef34b28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ef34b28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bef34b28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ef34b28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ef34b28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ef34b28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ef34b28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ef34b28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ef34b28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f9bbdfc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f9bbdfc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ef34b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ef34b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ef34b2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ef34b28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ef34b28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ef34b28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f9bbdf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f9bbdf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sz="2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FINAL YEAR PROJECT REPORT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66250" y="2729450"/>
            <a:ext cx="4628425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Submitted by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N. Dhanush		2016103021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G. Santhosh		2016103057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2016103513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Guide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200800" y="726950"/>
            <a:ext cx="2706992" cy="18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</a:rPr>
              <a:t>HIGH LEVEL </a:t>
            </a:r>
            <a:endParaRPr sz="30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</a:rPr>
              <a:t>BLOCK DIAGRAM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097" y="128016"/>
            <a:ext cx="3477774" cy="58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Begin</a:t>
            </a:r>
            <a:endParaRPr sz="1800" i="1">
              <a:solidFill>
                <a:srgbClr val="FFFFFF"/>
              </a:solidFill>
            </a:endParaRPr>
          </a:p>
          <a:p>
            <a:pPr marL="4572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For each page load redirect</a:t>
            </a:r>
            <a:endParaRPr sz="1800" i="1">
              <a:solidFill>
                <a:srgbClr val="FFFFFF"/>
              </a:solidFill>
            </a:endParaRPr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Add listener to that event</a:t>
            </a:r>
            <a:endParaRPr sz="1800" i="1">
              <a:solidFill>
                <a:srgbClr val="FFFFFF"/>
              </a:solidFill>
            </a:endParaRPr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Get the list of redirects from listener</a:t>
            </a:r>
            <a:endParaRPr sz="1800" i="1">
              <a:solidFill>
                <a:srgbClr val="FFFFFF"/>
              </a:solidFill>
            </a:endParaRPr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If page is fully loaded 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		Send the list of redirects to content script</a:t>
            </a:r>
            <a:endParaRPr sz="1800" i="1">
              <a:solidFill>
                <a:srgbClr val="FFFFFF"/>
              </a:solidFill>
            </a:endParaRPr>
          </a:p>
          <a:p>
            <a:pPr marL="4572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Done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End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Begin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For each page load redirect</a:t>
            </a:r>
            <a:endParaRPr sz="1800" i="1">
              <a:solidFill>
                <a:srgbClr val="FFFFFF"/>
              </a:solidFill>
            </a:endParaRPr>
          </a:p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If page is fully loaded </a:t>
            </a:r>
            <a:endParaRPr sz="1800" i="1">
              <a:solidFill>
                <a:srgbClr val="FFFFFF"/>
              </a:solidFill>
            </a:endParaRPr>
          </a:p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Get the URL from the tab</a:t>
            </a:r>
            <a:endParaRPr sz="1800" i="1">
              <a:solidFill>
                <a:srgbClr val="FFFFFF"/>
              </a:solidFill>
            </a:endParaRPr>
          </a:p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Get the HTML content from innerHTML tag</a:t>
            </a:r>
            <a:endParaRPr sz="1800" i="1">
              <a:solidFill>
                <a:srgbClr val="FFFFFF"/>
              </a:solidFill>
            </a:endParaRPr>
          </a:p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Get redirection list from background script</a:t>
            </a:r>
            <a:endParaRPr sz="1800" i="1">
              <a:solidFill>
                <a:srgbClr val="FFFFFF"/>
              </a:solidFill>
            </a:endParaRPr>
          </a:p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Send them to the background process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Done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End</a:t>
            </a:r>
            <a:endParaRPr sz="18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DISPATCHER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506150" y="1375300"/>
            <a:ext cx="45441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Begin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If page address is in whitelist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Send the GREEN signal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Else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Send content to phish detector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Get results from phish detector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If phish is FALSE</a:t>
            </a:r>
            <a:endParaRPr sz="1800" i="1">
              <a:solidFill>
                <a:srgbClr val="FFFFFF"/>
              </a:solidFill>
            </a:endParaRPr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Send the GREEN signal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4525900" y="1449875"/>
            <a:ext cx="45441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Else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Send the RED signal</a:t>
            </a:r>
            <a:endParaRPr sz="1800" i="1">
              <a:solidFill>
                <a:srgbClr val="FFFFFF"/>
              </a:solidFill>
            </a:endParaRPr>
          </a:p>
          <a:p>
            <a:pPr marL="4572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Send  content to target identifier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If target is found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Publish target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Else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No target matched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End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PHISH DETECTOR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1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Begin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For each page URL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Get the feature values for the URL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Load the saved model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Publish the result</a:t>
            </a:r>
            <a:endParaRPr sz="1800" i="1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Done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End</a:t>
            </a:r>
            <a:endParaRPr sz="18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TARGET IDENTIFIER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Begin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Get the hash value for page content 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Compare with values in hash list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If match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	Display target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Else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		No target found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End</a:t>
            </a:r>
            <a:endParaRPr sz="18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1"/>
          </p:nvPr>
        </p:nvSpPr>
        <p:spPr>
          <a:xfrm>
            <a:off x="2478775" y="1853875"/>
            <a:ext cx="40320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CONTENT SCRIPT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BACKGROUND SCRIPT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5" name="Google Shape;165;p31"/>
          <p:cNvSpPr txBox="1">
            <a:spLocks noGrp="1"/>
          </p:cNvSpPr>
          <p:nvPr>
            <p:ph type="subTitle" idx="1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//Retrieve URL JS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tablink = tab.url;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//Retrieve Page content PHP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$site=$_POST['url'];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$html = file_get_contents($site);</a:t>
            </a:r>
            <a:endParaRPr sz="18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OUTLINE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910850" y="1571775"/>
            <a:ext cx="53223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HIGH LEVEL BLOCK DIAGRAM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EVALUATION METRICS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7" name="Google Shape;177;p33"/>
          <p:cNvSpPr txBox="1">
            <a:spLocks noGrp="1"/>
          </p:cNvSpPr>
          <p:nvPr>
            <p:ph type="subTitle" idx="1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//URL path item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url: pathItem.url,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status: pathItem.status_line,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redirect_type: pathItem.redirect_type,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redirect_url: pathItem.redirect_url,</a:t>
            </a:r>
            <a:endParaRPr sz="1800"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</a:rPr>
              <a:t>meta_timer: pathItem.meta_timer</a:t>
            </a:r>
            <a:endParaRPr sz="18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ctrTitle"/>
          </p:nvPr>
        </p:nvSpPr>
        <p:spPr>
          <a:xfrm>
            <a:off x="2314950" y="618800"/>
            <a:ext cx="4514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EVALUATION METRICS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83" name="Google Shape;183;p34"/>
          <p:cNvSpPr txBox="1">
            <a:spLocks noGrp="1"/>
          </p:cNvSpPr>
          <p:nvPr>
            <p:ph type="subTitle" idx="1"/>
          </p:nvPr>
        </p:nvSpPr>
        <p:spPr>
          <a:xfrm>
            <a:off x="2879100" y="1479500"/>
            <a:ext cx="3385800" cy="22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Phish detection accuracy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Target detection ratio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Memory usage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Addon stability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Ease of use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Temporal resilience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9" name="Google Shape;189;p35"/>
          <p:cNvSpPr txBox="1">
            <a:spLocks noGrp="1"/>
          </p:cNvSpPr>
          <p:nvPr>
            <p:ph type="subTitle" idx="1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AUTOMATIC PHISHING CLASSIFICATION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Colin Whittaker, Brian Ryner and Marria Nazif for Google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Features used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URL of the page</a:t>
            </a:r>
            <a:endParaRPr sz="1800">
              <a:solidFill>
                <a:srgbClr val="FFFFFF"/>
              </a:solidFill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HTML page contents</a:t>
            </a:r>
            <a:endParaRPr sz="1800">
              <a:solidFill>
                <a:srgbClr val="FFFFFF"/>
              </a:solidFill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host server details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CANTINA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Guang Xiang, Jason Hong, Carolyn P. Rose and  Lorrie Cranor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Page similarity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SHA 1 algorithm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 to break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Performance gains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AUTO UPDATED WHITELIST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Ankit Kumar Jain and B. B. Gupta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Whitelist</a:t>
            </a:r>
            <a:endParaRPr sz="1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domain name </a:t>
            </a:r>
            <a:endParaRPr sz="1800">
              <a:solidFill>
                <a:srgbClr val="FFFFFF"/>
              </a:solidFill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IP address </a:t>
            </a:r>
            <a:endParaRPr sz="1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Reverts to old system if not in whitelist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2695825" y="1749050"/>
            <a:ext cx="4055100" cy="19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Macintosh PowerPoint</Application>
  <PresentationFormat>On-screen Show (16:9)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Dark</vt:lpstr>
      <vt:lpstr>An Efficient and Usable Client-Side Cross Platform Compatible Phishing Prevention Application  FINAL YEAR PROJECT REPORT</vt:lpstr>
      <vt:lpstr>OUTLINE</vt:lpstr>
      <vt:lpstr>INTRODUCTION</vt:lpstr>
      <vt:lpstr>OVERALL OBJECTIVE</vt:lpstr>
      <vt:lpstr>LITERATURE SURVEY</vt:lpstr>
      <vt:lpstr>AUTOMATIC PHISHING CLASSIFICATION</vt:lpstr>
      <vt:lpstr>CANTINA</vt:lpstr>
      <vt:lpstr>AUTO UPDATED WHITELIST</vt:lpstr>
      <vt:lpstr>PROPOSED SYSTEM</vt:lpstr>
      <vt:lpstr>SYSTEM ARCHITECTURE</vt:lpstr>
      <vt:lpstr>HIGH LEVEL  BLOCK DIAGRAM</vt:lpstr>
      <vt:lpstr>BACKGROUND SCRIPT</vt:lpstr>
      <vt:lpstr>CONTENT SCRIPT</vt:lpstr>
      <vt:lpstr>DISPATCHER</vt:lpstr>
      <vt:lpstr>PHISH DETECTOR</vt:lpstr>
      <vt:lpstr>TARGET IDENTIFIER</vt:lpstr>
      <vt:lpstr>IMPLEMENTATION</vt:lpstr>
      <vt:lpstr>CONTENT SCRIPT</vt:lpstr>
      <vt:lpstr>CONTENT SCRIPT</vt:lpstr>
      <vt:lpstr>BACKGROUND SCRIPT</vt:lpstr>
      <vt:lpstr>BACKGROUND SCRIPT</vt:lpstr>
      <vt:lpstr>EVALUATION METRICS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and Usable Client-Side Cross Platform Compatible Phishing Prevention Application  FINAL YEAR PROJECT REPORT</dc:title>
  <cp:lastModifiedBy>Microsoft Office User</cp:lastModifiedBy>
  <cp:revision>2</cp:revision>
  <dcterms:modified xsi:type="dcterms:W3CDTF">2020-01-03T04:45:20Z</dcterms:modified>
</cp:coreProperties>
</file>