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31e36602fd62b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31e36602fd62b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31e36602fd62b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31e36602fd62b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31e36602fd62b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31e36602fd62b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1124c3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31124c3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1124c3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1124c3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31e36602fd62b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31e36602fd62b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31e36602fd62b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31e36602fd62b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31e36602fd62b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31e36602fd62b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31e36602fd62b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31e36602fd62b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31e36602fd62b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31e36602fd62b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d555f49a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d555f49a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e8265f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e8265f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31e36602fd62b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31e36602fd62b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31e36602fd62b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31e36602fd62b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eeexplore.ieee.org/document/8004902" TargetMode="External"/><Relationship Id="rId4" Type="http://schemas.openxmlformats.org/officeDocument/2006/relationships/hyperlink" Target="https://stackoverflow.com/questions/5710867/downloading-and-unzipping-a-zip-file-without-writing-to-disk" TargetMode="External"/><Relationship Id="rId5" Type="http://schemas.openxmlformats.org/officeDocument/2006/relationships/hyperlink" Target="https://www.geeksforgeeks.org/pandas-parsing-json-data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1250" y="421350"/>
            <a:ext cx="7801500" cy="21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A User-Centric Machine Learning Framework for Cyber Security Operations Center</a:t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CREATIVE AND INNOVATIVE PROJECT REPORT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71775" y="2729452"/>
            <a:ext cx="81231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Submitted by</a:t>
            </a:r>
            <a:endParaRPr b="1" sz="1800">
              <a:solidFill>
                <a:srgbClr val="FFFFFF"/>
              </a:solidFill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G. Santhosh		2016103057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P. Udaykumar	2016103622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2168100" y="674275"/>
            <a:ext cx="48078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FEATURE ENGINEERING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models had been evaluated based on the Common Vulnerability Scoring System (CVSS) v3.0 standards which is commonly followed in the cyber security domain.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But to make the model more generic we also introduced a few parameters for the social factors that would depend on the use case domain.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2145000" y="697300"/>
            <a:ext cx="48540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ALGORITHM SELECTION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models had to be developed on the Lagrangian bias removed data sets and had work in all domains like spam calls, phishing emails and inappropriate conversations in social media.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As a result they had to be tested against the same CVSS standard. 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scalar output with the CVSS standard we could go with the k-means models as they would be efficient and generic enough.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PERFORMANCE EVALUATION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Common Vulnerability Scoring System (CVSS) v3.0 standards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Score from 0 to 10 based on the ease to exploit the vulnerability and the industry impact it will be having.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Gold standard.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 will also check the information gain from the clustering of the data points and try to arrive at conclusions.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IMPLEMENTATION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Python with Jupyter Notebook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Pandas, NumPy, BeautifulSoup, matplotlib, sklearn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K-mean cluster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Silhouette analysis cluster size 6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Plot </a:t>
            </a:r>
            <a:r>
              <a:rPr lang="en" sz="1800">
                <a:solidFill>
                  <a:srgbClr val="FFFFFF"/>
                </a:solidFill>
              </a:rPr>
              <a:t>exploitability</a:t>
            </a:r>
            <a:r>
              <a:rPr lang="en" sz="1800">
                <a:solidFill>
                  <a:srgbClr val="FFFFFF"/>
                </a:solidFill>
              </a:rPr>
              <a:t> with impact score for a basic idea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Equifax hack with CVE-2017-5638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CONCLUSIONS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Known </a:t>
            </a:r>
            <a:r>
              <a:rPr lang="en" sz="1800">
                <a:solidFill>
                  <a:srgbClr val="FFFFFF"/>
                </a:solidFill>
              </a:rPr>
              <a:t>vulnerabilities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Form correct clusters based on seriousness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K-mean cluster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rules of thumb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exploitable vulnerabilities are quite common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 share some common characteristics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ctrTitle"/>
          </p:nvPr>
        </p:nvSpPr>
        <p:spPr>
          <a:xfrm>
            <a:off x="3164875" y="708825"/>
            <a:ext cx="2910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REFERENCES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39" name="Google Shape;139;p27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 user-centric machine learning framework for cyber security operations center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https://ieeexplore.ieee.org/document/8004902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Downloading and unzipping a .zip file without writing to disk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https://stackoverflow.com/questions/5710867/downloading-and-unzipping-a-zip-file-without-writing-to-disk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Parsing JSON Dataset with Pandas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https://www.geeksforgeeks.org/pandas-parsing-json-dataset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326875" y="685800"/>
            <a:ext cx="23358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ABSTRACT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16925" y="1775100"/>
            <a:ext cx="7955700" cy="25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datasets from the industry were hard to find and so we used the NVD provided by the U.S. Department of Homeland Security’s Computer Emergency Readiness Team (US-CERT). This had to be used to train a k-means model that is generic enough to support additional parameters. And finally the model would be tested on the golden standard of the Common Vulnerability Scoring System (CVSS) v3.0 standards.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OUTLINE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516925" y="1564925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PROBLEM STATEMENT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PROBLEM DESCRIPTION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FLOW CHART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SYSTEM ARCHITECTURE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2236225" y="685800"/>
            <a:ext cx="45171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PROBLEM STATEMENT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516925" y="2232300"/>
            <a:ext cx="7955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To develop a generic model for the cyber security domain because all the machine learning models in this domain have been abstracted as per industry regulations.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2129700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PROBLEM DESCRIPTION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cyber security domain has a few implementation for machine learning to be used but they have been abstracted because of the industry regulations. Thus here we try to develop a generic model that works for all datasets in the cyber security domain. The data sets of NVD will be used and the models developed and tested against the CVSS standard 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2228825" y="152400"/>
            <a:ext cx="62439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FLOW CHART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455600" y="1013100"/>
            <a:ext cx="65394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Security Information and Event Management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National Vulnerability Database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U.S. Department of Homeland Security’s Computer Emergency Readiness Team (US-CERT)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Common Vulnerability Scoring System (CVSS) v3.0 standards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16192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75" y="0"/>
            <a:ext cx="60981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2579425" y="674275"/>
            <a:ext cx="38307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DATA COLLECTION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set provided by the National Vulnerability Database maintained by the U.S. Department of Homeland Security’s Computer Emergency Readiness Team (US-CERT) has been used.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Hit the server and concatenate the data into a JSON file.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2579425" y="674275"/>
            <a:ext cx="38307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LABEL CREATION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was accumulated as JSON files in accordance to the year of data creation.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Due to the file size was a bit large we zipped files for later use and loaded them into our local hard disks.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caching and </a:t>
            </a:r>
            <a:r>
              <a:rPr lang="en" sz="1800">
                <a:solidFill>
                  <a:srgbClr val="FFFFFF"/>
                </a:solidFill>
              </a:rPr>
              <a:t>retrieval</a:t>
            </a:r>
            <a:r>
              <a:rPr lang="en" sz="1800">
                <a:solidFill>
                  <a:srgbClr val="FFFFFF"/>
                </a:solidFill>
              </a:rPr>
              <a:t> components were provided by Pandas and so we stuck to using the same for developing our machine learning models as well.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