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d555f49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d555f49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555f49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d555f49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e8265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e8265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8" y="6701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CREATIVE AND INNOVATIVE PROJECT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71775" y="32240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G. Santhosh		2016103057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71250" y="1145700"/>
            <a:ext cx="7801500" cy="22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 User-Centric Machine Learning Framework for Cyber Security Operations Center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161921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ctrTitle"/>
          </p:nvPr>
        </p:nvSpPr>
        <p:spPr>
          <a:xfrm>
            <a:off x="2228825" y="152400"/>
            <a:ext cx="62439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FLOW CHART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455600" y="1013100"/>
            <a:ext cx="65394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Security Information and Event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National Vulnerability Database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0"/>
            <a:ext cx="609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