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1e36602fd62b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1e36602fd62b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1e36602fd62b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1e36602fd62b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1e36602fd62b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1e36602fd62b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1e36602fd62b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1e36602fd62b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1124c3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1124c3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d2e6b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d2e6b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d2e6b6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d2e6b6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e32a3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e32a3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1124c3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1124c3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8d1c2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8d1c2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1e36602fd62b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31e36602fd62b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1e36602fd62b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1e36602fd62b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d555f49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d555f49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e8265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e8265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31e36602fd62b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31e36602fd62b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57cc8e61cf16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57cc8e61cf16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22625" y="2729450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2016103057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P. </a:t>
            </a:r>
            <a:r>
              <a:rPr lang="en" sz="1800" dirty="0" err="1">
                <a:solidFill>
                  <a:srgbClr val="FFFFFF"/>
                </a:solidFill>
              </a:rPr>
              <a:t>Udaykumar</a:t>
            </a:r>
            <a:r>
              <a:rPr lang="en" sz="1800" dirty="0">
                <a:solidFill>
                  <a:srgbClr val="FFFFFF"/>
                </a:solidFill>
              </a:rPr>
              <a:t>	2016103622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71250" y="2833325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Guided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Dr. AR. </a:t>
            </a:r>
            <a:r>
              <a:rPr lang="en" sz="1800" dirty="0" err="1">
                <a:solidFill>
                  <a:srgbClr val="FFFFFF"/>
                </a:solidFill>
              </a:rPr>
              <a:t>Arunarani</a:t>
            </a:r>
            <a:r>
              <a:rPr lang="en" sz="1800" dirty="0">
                <a:solidFill>
                  <a:srgbClr val="FFFFFF"/>
                </a:solidFill>
              </a:rPr>
              <a:t>	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Teaching Fellow,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DCSE, CEG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Anna University.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391600" y="686000"/>
            <a:ext cx="4360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2. LABEL CREATION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The caching and retrieval components were provided by Pandas and so we stuck to using the same for developing our machine learning models as well.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1974600" y="686025"/>
            <a:ext cx="5194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3. FEATURE ENGINEERING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Make the model to use social factors that would depend on the use case domain. 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1763400" y="697300"/>
            <a:ext cx="5617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4. ALGORITHM SELECTION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1403100" y="732325"/>
            <a:ext cx="6337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5. PERFORMANCE EVALUATION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IMPLEMENTATION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exploitability with impact score for a basic idea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t="5580"/>
          <a:stretch/>
        </p:blipFill>
        <p:spPr>
          <a:xfrm>
            <a:off x="304800" y="1143000"/>
            <a:ext cx="8561226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SILHOUETTE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5400"/>
            <a:ext cx="7988400" cy="31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CVSS 3.0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463" y="897750"/>
            <a:ext cx="4425074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Exploitability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CONCLUSIONS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FUTURE WORK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Interface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Check if data clustered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Analyse scaling of CVSS 3.0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Construct similar SVM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Datasets from NVD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Generic </a:t>
            </a:r>
            <a:r>
              <a:rPr lang="en" sz="1800" dirty="0">
                <a:solidFill>
                  <a:srgbClr val="FFFFFF"/>
                </a:solidFill>
              </a:rPr>
              <a:t>model. 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</a:rPr>
              <a:t>Common Vulnerability Scoring System (CVSS) v3.0 standards. 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CONCLUSIONS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236225" y="685800"/>
            <a:ext cx="4924596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PROBLEM STATEMENT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Generic model for </a:t>
            </a:r>
            <a:r>
              <a:rPr lang="en" sz="1800">
                <a:solidFill>
                  <a:srgbClr val="FFFFFF"/>
                </a:solidFill>
              </a:rPr>
              <a:t>cyber security domain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Implementation for machine learning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Industry regulations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NVD data set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 against the CVSS standard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PROPOSED WORK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2043550" y="1939250"/>
            <a:ext cx="34992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Data Collection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Label Creation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Feature Engineering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Algorithm Selection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2579424" y="674275"/>
            <a:ext cx="4628897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 b="1" dirty="0">
                <a:solidFill>
                  <a:srgbClr val="FFFFFF"/>
                </a:solidFill>
              </a:rPr>
              <a:t>DATA COLLECTION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545</Words>
  <Application>Microsoft Macintosh PowerPoint</Application>
  <PresentationFormat>On-screen Show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A User-Centric Machine Learning Framework for Cyber Security Operations Center  CREATIVE AND INNOVATIVE PROJECT REPORT</vt:lpstr>
      <vt:lpstr>ABSTRACT</vt:lpstr>
      <vt:lpstr>OUTLINE</vt:lpstr>
      <vt:lpstr>PROBLEM STATEMENT</vt:lpstr>
      <vt:lpstr>PROBLEM DESCRIPTION</vt:lpstr>
      <vt:lpstr>FLOW CHART</vt:lpstr>
      <vt:lpstr>PowerPoint Presentation</vt:lpstr>
      <vt:lpstr>PROPOSED WORK</vt:lpstr>
      <vt:lpstr>DATA COLLECTION</vt:lpstr>
      <vt:lpstr>2. LABEL CREATION</vt:lpstr>
      <vt:lpstr>3. FEATURE ENGINEERING</vt:lpstr>
      <vt:lpstr>4. ALGORITHM SELECTION</vt:lpstr>
      <vt:lpstr>5. PERFORMANCE EVALUATION</vt:lpstr>
      <vt:lpstr>IMPLEMENTATION</vt:lpstr>
      <vt:lpstr>SILHOUETTE SCORE</vt:lpstr>
      <vt:lpstr>CVSS 3.0 SCORE</vt:lpstr>
      <vt:lpstr>Exploitability Score</vt:lpstr>
      <vt:lpstr>CONCLUSIONS</vt:lpstr>
      <vt:lpstr>FUTURE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User-Centric Machine Learning Framework for Cyber Security Operations Center  CREATIVE AND INNOVATIVE PROJECT REPORT</dc:title>
  <cp:lastModifiedBy>Microsoft Office User</cp:lastModifiedBy>
  <cp:revision>4</cp:revision>
  <dcterms:modified xsi:type="dcterms:W3CDTF">2019-10-24T04:57:36Z</dcterms:modified>
</cp:coreProperties>
</file>