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1e36602fd62b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1e36602fd62b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31e36602fd62b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31e36602fd62b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1e36602fd62b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1e36602fd62b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1124c3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1124c3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2e6b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2e6b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d2e6b6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d2e6b6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e32a3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e32a3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1124c3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1124c3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8d1c2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8d1c2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1e36602fd62b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31e36602fd62b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1e36602fd62b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31e36602fd62b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d555f49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d555f49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e8265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e8265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31e36602fd62b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31e36602fd62b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31e36602fd62b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31e36602fd62b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1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A User-Centric Machine Learning Framework for Cyber Security Operations Center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CREATIVE AND INNOVATIVE PROJECT REPORT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22625" y="2729450"/>
            <a:ext cx="3472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2016103057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P. </a:t>
            </a:r>
            <a:r>
              <a:rPr lang="en" sz="1800" dirty="0" err="1">
                <a:solidFill>
                  <a:srgbClr val="FFFFFF"/>
                </a:solidFill>
              </a:rPr>
              <a:t>Udaykumar</a:t>
            </a:r>
            <a:r>
              <a:rPr lang="en" sz="1800" dirty="0">
                <a:solidFill>
                  <a:srgbClr val="FFFFFF"/>
                </a:solidFill>
              </a:rPr>
              <a:t>	2016103622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71250" y="2833325"/>
            <a:ext cx="3472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Guided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Dr. AR. </a:t>
            </a:r>
            <a:r>
              <a:rPr lang="en" sz="1800" dirty="0" err="1">
                <a:solidFill>
                  <a:srgbClr val="FFFFFF"/>
                </a:solidFill>
              </a:rPr>
              <a:t>Arunarani</a:t>
            </a:r>
            <a:r>
              <a:rPr lang="en" sz="1800" dirty="0">
                <a:solidFill>
                  <a:srgbClr val="FFFFFF"/>
                </a:solidFill>
              </a:rPr>
              <a:t>	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Teaching Fellow,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DCSE, CEG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Anna University.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168100" y="674275"/>
            <a:ext cx="4807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FEATURE ENGINEERING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been evaluated based on the Common Vulnerability Scoring System (CVSS) v3.0 standards which is commonly followed in the cyber security domain.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But to make the model more generic we also introduced a few parameters for the social factors that would depend on the use case domain. 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2145000" y="697300"/>
            <a:ext cx="48540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ALGORITHM SELECTION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to be developed on the Lagrangian bias removed data sets and had work in all domains like spam calls, phishing emails and inappropriate conversations in social media.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As a result they had to be tested against the same CVSS standard.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scalar output with the CVSS standard we could go with the k-means models as they would be efficient and generic enough.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PERFORMANCE EVALUATION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Score from 0 to 10 based on the ease to exploit the vulnerability and the industry impact it will be having.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Gold standard.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will also check the information gain from the clustering of the data points and try to arrive at conclusions.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IMPLEMENTATION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Python with Jupyter Notebook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Pandas, NumPy, BeautifulSoup, matplotlib, sklearn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Silhouette analysis cluster size 6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Plot exploitability with impact score for a basic idea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Equifax hack with CVE-2017-5638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t="5580"/>
          <a:stretch/>
        </p:blipFill>
        <p:spPr>
          <a:xfrm>
            <a:off x="304800" y="685800"/>
            <a:ext cx="8561226" cy="34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2000"/>
            <a:ext cx="7988400" cy="31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449825"/>
            <a:ext cx="4923425" cy="45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CONCLUSIONS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Known 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Form correct clusters based on seriousness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rules of thumb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exploitable vulnerabilities are quite common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 share some common characteristics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FUTURE WORK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User Interface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Check if data clustered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Analyse scaling of CVSS 3.0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Construct similar SVM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326875" y="685800"/>
            <a:ext cx="2335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ABSTRACT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16925" y="1775100"/>
            <a:ext cx="7955700" cy="25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datasets from the industry were hard to find and so we used the NVD provided by the U.S. Department of Homeland Security’s Computer Emergency Readiness Team (US-CERT). This had to be used to train a k-means model that is generic enough to support additional parameters. And finally the model would be tested on the golden standard of the Common Vulnerability Scoring System (CVSS) v3.0 standards.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16925" y="1564925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STATEMENT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DESCRIPTION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FLOW CHART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PERFORMANCE EVALUATION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CONCLUSIONS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085916" y="721426"/>
            <a:ext cx="4817718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PROBLEM STATEMENT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516925" y="2232300"/>
            <a:ext cx="7955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develop a generic model for the cyber security domain because all the machine learning models in this domain have been abstracted as per industry regulations.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2129700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PROBLEM DESCRIPTION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cyber security domain has a few implementation for machine learning to be used but they have been abstracted because of the industry regulations. Thus here we try to develop a generic model that works for all datasets in the cyber security domain. The data sets of NVD will be used and the models developed and tested against the CVSS standard 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DATA COLLECTION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set provided by the National Vulnerability Database maintained by the U.S. Department of Homeland Security’s Computer Emergency Readiness Team (US-CERT) has been used.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Hit the server and concatenate the data into a JSON file.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LABEL CREATION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was accumulated as JSON files in accordance to the year of data creation.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Due to the file size was a bit large we zipped files for later use and loaded them into our local hard disks.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caching and retrieval components were provided by Pandas and so we stuck to using the same for developing our machine learning models as well.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A User-Centric Machine Learning Framework for Cyber Security Operations Center  CREATIVE AND INNOVATIVE PROJECT REPORT</vt:lpstr>
      <vt:lpstr>ABSTRACT</vt:lpstr>
      <vt:lpstr>OUTLINE</vt:lpstr>
      <vt:lpstr>PROBLEM STATEMENT</vt:lpstr>
      <vt:lpstr>PROBLEM DESCRIPTION</vt:lpstr>
      <vt:lpstr>FLOW CHART</vt:lpstr>
      <vt:lpstr>PowerPoint Presentation</vt:lpstr>
      <vt:lpstr>DATA COLLECTION</vt:lpstr>
      <vt:lpstr>LABEL CREATION</vt:lpstr>
      <vt:lpstr>FEATURE ENGINEERING</vt:lpstr>
      <vt:lpstr>ALGORITHM SELECTION</vt:lpstr>
      <vt:lpstr>PERFORMANCE EVALUATION</vt:lpstr>
      <vt:lpstr>IMPLEMENTATION</vt:lpstr>
      <vt:lpstr>PowerPoint Presentation</vt:lpstr>
      <vt:lpstr>PowerPoint Presentation</vt:lpstr>
      <vt:lpstr>PowerPoint Presentation</vt:lpstr>
      <vt:lpstr>CONCLUSIONS</vt:lpstr>
      <vt:lpstr>FUTURE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User-Centric Machine Learning Framework for Cyber Security Operations Center  CREATIVE AND INNOVATIVE PROJECT REPORT</dc:title>
  <cp:lastModifiedBy>Microsoft Office User</cp:lastModifiedBy>
  <cp:revision>1</cp:revision>
  <dcterms:modified xsi:type="dcterms:W3CDTF">2019-10-15T16:41:23Z</dcterms:modified>
</cp:coreProperties>
</file>