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1"/>
  </p:normalViewPr>
  <p:slideViewPr>
    <p:cSldViewPr snapToGrid="0">
      <p:cViewPr varScale="1">
        <p:scale>
          <a:sx n="108" d="100"/>
          <a:sy n="108" d="100"/>
        </p:scale>
        <p:origin x="21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1e36602fd62b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1e36602fd62b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31e36602fd62b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31e36602fd62b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31e36602fd62b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31e36602fd62b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1e36602fd62b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31e36602fd62b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1124c3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1124c3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d2e6b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d2e6b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d2e6b6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d2e6b6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e32a3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e32a3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1124c3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1124c3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8d1c22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8d1c22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1e36602fd62b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31e36602fd62b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1e36602fd62b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31e36602fd62b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1e36602fd62b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31e36602fd62b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d555f49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d555f49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e8265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e8265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31e36602fd62b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31e36602fd62b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a57cc8e61cf164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a57cc8e61cf164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250" y="421350"/>
            <a:ext cx="7801500" cy="21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FFFFFF"/>
                </a:solidFill>
              </a:rPr>
              <a:t>A User-Centric Machine Learning Framework for Cyber Security Operations Center</a:t>
            </a:r>
            <a:endParaRPr sz="2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CREATIVE AND INNOVATIVE PROJECT REPORT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522625" y="2729450"/>
            <a:ext cx="34722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Submitted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G. Santhosh	2016103057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P. </a:t>
            </a:r>
            <a:r>
              <a:rPr lang="en" sz="1800" dirty="0" err="1">
                <a:solidFill>
                  <a:srgbClr val="FFFFFF"/>
                </a:solidFill>
              </a:rPr>
              <a:t>Udaykumar</a:t>
            </a:r>
            <a:r>
              <a:rPr lang="en" sz="1800" dirty="0">
                <a:solidFill>
                  <a:srgbClr val="FFFFFF"/>
                </a:solidFill>
              </a:rPr>
              <a:t>	2016103622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71250" y="2833325"/>
            <a:ext cx="34722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Guided by</a:t>
            </a: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Dr. AR. </a:t>
            </a:r>
            <a:r>
              <a:rPr lang="en" sz="1800" dirty="0" err="1">
                <a:solidFill>
                  <a:srgbClr val="FFFFFF"/>
                </a:solidFill>
              </a:rPr>
              <a:t>Arunarani</a:t>
            </a:r>
            <a:r>
              <a:rPr lang="en" sz="1800" dirty="0">
                <a:solidFill>
                  <a:srgbClr val="FFFFFF"/>
                </a:solidFill>
              </a:rPr>
              <a:t>	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Teaching Fellow,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DCSE, CEG 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Anna University.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391600" y="686000"/>
            <a:ext cx="4360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2. LABEL CREATION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was accumulated as JSON files in accordance to the year of data creation.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Due to the file size was a bit large we zipped files for later use and loaded them into our local hard disks.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caching and retrieval components were provided by Pandas and so we stuck to using the same for developing our machine learning models as well.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ctrTitle"/>
          </p:nvPr>
        </p:nvSpPr>
        <p:spPr>
          <a:xfrm>
            <a:off x="1974600" y="686025"/>
            <a:ext cx="5194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3. FEATURE ENGINEERING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been evaluated based on the Common Vulnerability Scoring System (CVSS) v3.0 standards which is commonly followed in the cyber security domain.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But to make the model more generic we also introduced a few parameters for the social factors that would depend on the use case domain. 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/>
          </p:nvPr>
        </p:nvSpPr>
        <p:spPr>
          <a:xfrm>
            <a:off x="1763400" y="697300"/>
            <a:ext cx="5617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4. ALGORITHM SELECTION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models had to be developed on the Lagrangian bias removed data sets and had work in all domains like spam calls, phishing emails and inappropriate conversations in social media.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As a result they had to be tested against the same CVSS standard. 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scalar output with the CVSS standard we could go with the k-means models as they would be efficient and generic enough.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1403100" y="732325"/>
            <a:ext cx="6337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5. PERFORMANCE EVALUATION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Score from 0 to 10 based on the ease to exploit the vulnerability and the industry impact it will be having.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Gold standard.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 will also check the information gain from the clustering of the data points and try to arrive at conclusions.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IMPLEMENTATION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Python with Jupyter Notebook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Pandas, NumPy, BeautifulSoup, matplotlib, sklearn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Silhouette analysis cluster size 6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Plot exploitability with impact score for a basic idea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Equifax hack with CVE-2017-5638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t="5580"/>
          <a:stretch/>
        </p:blipFill>
        <p:spPr>
          <a:xfrm>
            <a:off x="304800" y="1143000"/>
            <a:ext cx="8561226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>
            <a:spLocks noGrp="1"/>
          </p:cNvSpPr>
          <p:nvPr>
            <p:ph type="ctrTitle"/>
          </p:nvPr>
        </p:nvSpPr>
        <p:spPr>
          <a:xfrm>
            <a:off x="1576950" y="18037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SILHOUETTE SCORE</a:t>
            </a: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5400"/>
            <a:ext cx="7988400" cy="31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1576950" y="18037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CVSS 3.0 SCORE</a:t>
            </a: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463" y="897750"/>
            <a:ext cx="4425074" cy="4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>
            <a:off x="1576950" y="180375"/>
            <a:ext cx="59901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</a:rPr>
              <a:t>Exploitability Score</a:t>
            </a:r>
            <a:endParaRPr sz="3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CONCLUSIONS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Known vulnerabilities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Form correct clusters based on seriousness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K-mean cluster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rules of thumb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exploitable vulnerabilities are quite common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 share some common characteristics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1576950" y="708825"/>
            <a:ext cx="59901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FUTURE WORK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User Interface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Check if data clustered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Analyse scaling of CVSS 3.0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Construct similar SVM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326875" y="685800"/>
            <a:ext cx="23358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ABSTRACT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16925" y="1775100"/>
            <a:ext cx="7955700" cy="25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Datasets from NVD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Generic </a:t>
            </a:r>
            <a:r>
              <a:rPr lang="en" sz="1800">
                <a:solidFill>
                  <a:srgbClr val="FFFFFF"/>
                </a:solidFill>
              </a:rPr>
              <a:t>model that is enough to support additional parameters.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standards.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OUTLINE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516925" y="1564925"/>
            <a:ext cx="7955700" cy="3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STATEMENT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PROBLEM DESCRIPTION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FLOW CHART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SYSTEM ARCHITECTURE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PERFORMANCE EVALUATION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CONCLUSIONS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2236225" y="685800"/>
            <a:ext cx="4924596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</a:rPr>
              <a:t>PROBLEM STATEMENT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516925" y="2232300"/>
            <a:ext cx="7955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 develop a generic model for the cyber security domain because all the machine learning models in this domain have been abstracted as per industry regulations.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2129700" y="685800"/>
            <a:ext cx="48846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PROBLEM DESCRIPTION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Generic model for </a:t>
            </a:r>
            <a:r>
              <a:rPr lang="en" sz="1800">
                <a:solidFill>
                  <a:srgbClr val="FFFFFF"/>
                </a:solidFill>
              </a:rPr>
              <a:t>cyber security domain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Implementation for machine learning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Industry regulations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NVD data set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Test against the CVSS standard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2228825" y="152400"/>
            <a:ext cx="62439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FLOW CHART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2455600" y="1013100"/>
            <a:ext cx="6539400" cy="3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Security Information and Event Management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National Vulnerability Database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U.S. Department of Homeland Security’s Computer Emergency Readiness Team (US-CERT)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Common Vulnerability Scoring System (CVSS) v3.0 standards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1619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75" y="0"/>
            <a:ext cx="60981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2579425" y="674275"/>
            <a:ext cx="38307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PROPOSED WORK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2043550" y="1939250"/>
            <a:ext cx="34992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Data Collection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Label Creation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Feature Engineering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Algorithm Selection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Performance Evaluation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2579424" y="674275"/>
            <a:ext cx="4628897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en" sz="3000" b="1" dirty="0">
                <a:solidFill>
                  <a:srgbClr val="FFFFFF"/>
                </a:solidFill>
              </a:rPr>
              <a:t>DATA COLLECTION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516925" y="1927500"/>
            <a:ext cx="79557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data set provided by the National Vulnerability Database maintained by the U.S. Department of Homeland Security’s Computer Emergency Readiness Team (US-CERT) has been used.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Hit the server and concatenate the data into a JSON file.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Macintosh PowerPoint</Application>
  <PresentationFormat>On-screen Show (16:9)</PresentationFormat>
  <Paragraphs>91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Dark</vt:lpstr>
      <vt:lpstr>A User-Centric Machine Learning Framework for Cyber Security Operations Center  CREATIVE AND INNOVATIVE PROJECT REPORT</vt:lpstr>
      <vt:lpstr>ABSTRACT</vt:lpstr>
      <vt:lpstr>OUTLINE</vt:lpstr>
      <vt:lpstr>PROBLEM STATEMENT</vt:lpstr>
      <vt:lpstr>PROBLEM DESCRIPTION</vt:lpstr>
      <vt:lpstr>FLOW CHART</vt:lpstr>
      <vt:lpstr>PowerPoint Presentation</vt:lpstr>
      <vt:lpstr>PROPOSED WORK</vt:lpstr>
      <vt:lpstr>DATA COLLECTION</vt:lpstr>
      <vt:lpstr>2. LABEL CREATION</vt:lpstr>
      <vt:lpstr>3. FEATURE ENGINEERING</vt:lpstr>
      <vt:lpstr>4. ALGORITHM SELECTION</vt:lpstr>
      <vt:lpstr>5. PERFORMANCE EVALUATION</vt:lpstr>
      <vt:lpstr>IMPLEMENTATION</vt:lpstr>
      <vt:lpstr>SILHOUETTE SCORE</vt:lpstr>
      <vt:lpstr>CVSS 3.0 SCORE</vt:lpstr>
      <vt:lpstr>Exploitability Score</vt:lpstr>
      <vt:lpstr>CONCLUSIONS</vt:lpstr>
      <vt:lpstr>FUTURE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User-Centric Machine Learning Framework for Cyber Security Operations Center  CREATIVE AND INNOVATIVE PROJECT REPORT</dc:title>
  <cp:lastModifiedBy>Microsoft Office User</cp:lastModifiedBy>
  <cp:revision>2</cp:revision>
  <dcterms:modified xsi:type="dcterms:W3CDTF">2019-10-18T08:40:10Z</dcterms:modified>
</cp:coreProperties>
</file>