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20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B784-4F02-B246-ACB8-6B5B72C41D0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0F4-ED47-ED4A-B517-30D4A55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B784-4F02-B246-ACB8-6B5B72C41D0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0F4-ED47-ED4A-B517-30D4A55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B784-4F02-B246-ACB8-6B5B72C41D0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0F4-ED47-ED4A-B517-30D4A55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B784-4F02-B246-ACB8-6B5B72C41D0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0F4-ED47-ED4A-B517-30D4A55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B784-4F02-B246-ACB8-6B5B72C41D0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0F4-ED47-ED4A-B517-30D4A55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B784-4F02-B246-ACB8-6B5B72C41D0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0F4-ED47-ED4A-B517-30D4A55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B784-4F02-B246-ACB8-6B5B72C41D0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0F4-ED47-ED4A-B517-30D4A55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B784-4F02-B246-ACB8-6B5B72C41D0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0F4-ED47-ED4A-B517-30D4A55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B784-4F02-B246-ACB8-6B5B72C41D0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0F4-ED47-ED4A-B517-30D4A55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B784-4F02-B246-ACB8-6B5B72C41D0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0F4-ED47-ED4A-B517-30D4A55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B784-4F02-B246-ACB8-6B5B72C41D0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0F4-ED47-ED4A-B517-30D4A55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1B784-4F02-B246-ACB8-6B5B72C41D01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C60F4-ED47-ED4A-B517-30D4A553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b="1" dirty="0" smtClean="0">
                <a:latin typeface="Futura" charset="0"/>
                <a:ea typeface="Futura" charset="0"/>
                <a:cs typeface="Futura" charset="0"/>
              </a:rPr>
              <a:t>e19.2</a:t>
            </a:r>
            <a:endParaRPr lang="en-US" b="1" dirty="0">
              <a:latin typeface="Futura" charset="0"/>
              <a:ea typeface="Futura" charset="0"/>
              <a:cs typeface="Futur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Futura" charset="0"/>
                <a:ea typeface="Futura" charset="0"/>
                <a:cs typeface="Futura" charset="0"/>
              </a:rPr>
              <a:t> The PowerPoint Extension </a:t>
            </a:r>
            <a:endParaRPr lang="en-US" b="1" dirty="0">
              <a:latin typeface="Futura" charset="0"/>
              <a:ea typeface="Futura" charset="0"/>
              <a:cs typeface="Futu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14895"/>
            <a:ext cx="9144000" cy="5004261"/>
          </a:xfrm>
        </p:spPr>
        <p:txBody>
          <a:bodyPr>
            <a:normAutofit/>
          </a:bodyPr>
          <a:lstStyle/>
          <a:p>
            <a:endParaRPr lang="en-US" b="1" dirty="0" smtClean="0">
              <a:latin typeface="Futura" charset="0"/>
              <a:ea typeface="Futura" charset="0"/>
              <a:cs typeface="Futura" charset="0"/>
            </a:endParaRPr>
          </a:p>
          <a:p>
            <a:endParaRPr lang="en-US" b="1" dirty="0">
              <a:latin typeface="Futura" charset="0"/>
              <a:ea typeface="Futura" charset="0"/>
              <a:cs typeface="Futura" charset="0"/>
            </a:endParaRPr>
          </a:p>
          <a:p>
            <a:r>
              <a:rPr lang="en-US" b="1" dirty="0" smtClean="0">
                <a:latin typeface="Futura" charset="0"/>
                <a:ea typeface="Futura" charset="0"/>
                <a:cs typeface="Futura" charset="0"/>
              </a:rPr>
              <a:t>When you are in your </a:t>
            </a:r>
          </a:p>
          <a:p>
            <a:r>
              <a:rPr lang="en-US" b="1" dirty="0" smtClean="0">
                <a:latin typeface="Futura" charset="0"/>
                <a:ea typeface="Futura" charset="0"/>
                <a:cs typeface="Futura" charset="0"/>
              </a:rPr>
              <a:t>zone going through the </a:t>
            </a:r>
          </a:p>
          <a:p>
            <a:r>
              <a:rPr lang="en-US" b="1" dirty="0" smtClean="0">
                <a:latin typeface="Futura" charset="0"/>
                <a:ea typeface="Futura" charset="0"/>
                <a:cs typeface="Futura" charset="0"/>
              </a:rPr>
              <a:t>presentation for your team, </a:t>
            </a:r>
          </a:p>
          <a:p>
            <a:r>
              <a:rPr lang="en-US" b="1" dirty="0" smtClean="0">
                <a:latin typeface="Futura" charset="0"/>
                <a:ea typeface="Futura" charset="0"/>
                <a:cs typeface="Futura" charset="0"/>
              </a:rPr>
              <a:t>your managers, your students, </a:t>
            </a:r>
          </a:p>
          <a:p>
            <a:r>
              <a:rPr lang="en-US" b="1" dirty="0" smtClean="0">
                <a:latin typeface="Futura" charset="0"/>
                <a:ea typeface="Futura" charset="0"/>
                <a:cs typeface="Futura" charset="0"/>
              </a:rPr>
              <a:t>or as a keynote and then </a:t>
            </a:r>
          </a:p>
          <a:p>
            <a:r>
              <a:rPr lang="en-US" b="1" dirty="0" smtClean="0">
                <a:latin typeface="Futura" charset="0"/>
                <a:ea typeface="Futura" charset="0"/>
                <a:cs typeface="Futura" charset="0"/>
              </a:rPr>
              <a:t>you got to switch to the next slide....</a:t>
            </a:r>
            <a:endParaRPr lang="en-US" b="1" dirty="0">
              <a:latin typeface="Futura" charset="0"/>
              <a:ea typeface="Futura" charset="0"/>
              <a:cs typeface="Futu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14895"/>
            <a:ext cx="9144000" cy="5004261"/>
          </a:xfrm>
        </p:spPr>
        <p:txBody>
          <a:bodyPr>
            <a:normAutofit/>
          </a:bodyPr>
          <a:lstStyle/>
          <a:p>
            <a:endParaRPr lang="en-US" b="1" dirty="0" smtClean="0">
              <a:latin typeface="Futura" charset="0"/>
              <a:ea typeface="Futura" charset="0"/>
              <a:cs typeface="Futura" charset="0"/>
            </a:endParaRPr>
          </a:p>
          <a:p>
            <a:endParaRPr lang="en-US" b="1" dirty="0">
              <a:latin typeface="Futura" charset="0"/>
              <a:ea typeface="Futura" charset="0"/>
              <a:cs typeface="Futura" charset="0"/>
            </a:endParaRPr>
          </a:p>
          <a:p>
            <a:endParaRPr lang="en-US" b="1" dirty="0" smtClean="0">
              <a:latin typeface="Futura" charset="0"/>
              <a:ea typeface="Futura" charset="0"/>
              <a:cs typeface="Futura" charset="0"/>
            </a:endParaRPr>
          </a:p>
          <a:p>
            <a:r>
              <a:rPr lang="en-US" b="1" dirty="0" smtClean="0">
                <a:latin typeface="Futura" charset="0"/>
                <a:ea typeface="Futura" charset="0"/>
                <a:cs typeface="Futura" charset="0"/>
              </a:rPr>
              <a:t>You cringe down into </a:t>
            </a:r>
          </a:p>
          <a:p>
            <a:r>
              <a:rPr lang="en-US" b="1" dirty="0" smtClean="0">
                <a:latin typeface="Futura" charset="0"/>
                <a:ea typeface="Futura" charset="0"/>
                <a:cs typeface="Futura" charset="0"/>
              </a:rPr>
              <a:t>your laptop searching for </a:t>
            </a:r>
          </a:p>
          <a:p>
            <a:r>
              <a:rPr lang="en-US" b="1" dirty="0" smtClean="0">
                <a:latin typeface="Futura" charset="0"/>
                <a:ea typeface="Futura" charset="0"/>
                <a:cs typeface="Futura" charset="0"/>
              </a:rPr>
              <a:t>the key that gets what you want....</a:t>
            </a:r>
          </a:p>
          <a:p>
            <a:r>
              <a:rPr lang="en-US" b="1" dirty="0" smtClean="0">
                <a:latin typeface="Futura" charset="0"/>
                <a:ea typeface="Futura" charset="0"/>
                <a:cs typeface="Futura" charset="0"/>
              </a:rPr>
              <a:t>And right there tempo is lost.</a:t>
            </a:r>
            <a:endParaRPr lang="en-US" b="1" dirty="0">
              <a:latin typeface="Futura" charset="0"/>
              <a:ea typeface="Futura" charset="0"/>
              <a:cs typeface="Futu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14895"/>
            <a:ext cx="9144000" cy="5004261"/>
          </a:xfrm>
        </p:spPr>
        <p:txBody>
          <a:bodyPr>
            <a:normAutofit/>
          </a:bodyPr>
          <a:lstStyle/>
          <a:p>
            <a:endParaRPr lang="en-US" b="1" dirty="0" smtClean="0">
              <a:latin typeface="Futura" charset="0"/>
              <a:ea typeface="Futura" charset="0"/>
              <a:cs typeface="Futura" charset="0"/>
            </a:endParaRPr>
          </a:p>
          <a:p>
            <a:endParaRPr lang="en-US" b="1" dirty="0">
              <a:latin typeface="Futura" charset="0"/>
              <a:ea typeface="Futura" charset="0"/>
              <a:cs typeface="Futura" charset="0"/>
            </a:endParaRPr>
          </a:p>
          <a:p>
            <a:endParaRPr lang="en-US" b="1" dirty="0" smtClean="0">
              <a:latin typeface="Futura" charset="0"/>
              <a:ea typeface="Futura" charset="0"/>
              <a:cs typeface="Futura" charset="0"/>
            </a:endParaRPr>
          </a:p>
          <a:p>
            <a:r>
              <a:rPr lang="en-US" b="1" dirty="0" smtClean="0">
                <a:latin typeface="Futura" charset="0"/>
                <a:ea typeface="Futura" charset="0"/>
                <a:cs typeface="Futura" charset="0"/>
              </a:rPr>
              <a:t>This product which is currently </a:t>
            </a:r>
          </a:p>
          <a:p>
            <a:r>
              <a:rPr lang="en-US" b="1" dirty="0" smtClean="0">
                <a:latin typeface="Futura" charset="0"/>
                <a:ea typeface="Futura" charset="0"/>
                <a:cs typeface="Futura" charset="0"/>
              </a:rPr>
              <a:t>in its development phase </a:t>
            </a:r>
          </a:p>
          <a:p>
            <a:r>
              <a:rPr lang="en-US" b="1" dirty="0" smtClean="0">
                <a:latin typeface="Futura" charset="0"/>
                <a:ea typeface="Futura" charset="0"/>
                <a:cs typeface="Futura" charset="0"/>
              </a:rPr>
              <a:t>gets the above situation solved </a:t>
            </a:r>
          </a:p>
          <a:p>
            <a:r>
              <a:rPr lang="en-US" b="1" dirty="0" smtClean="0">
                <a:latin typeface="Futura" charset="0"/>
                <a:ea typeface="Futura" charset="0"/>
                <a:cs typeface="Futura" charset="0"/>
              </a:rPr>
              <a:t>once and for all. </a:t>
            </a:r>
            <a:endParaRPr lang="en-US" b="1" dirty="0">
              <a:latin typeface="Futura" charset="0"/>
              <a:ea typeface="Futura" charset="0"/>
              <a:cs typeface="Futu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14895"/>
            <a:ext cx="9144000" cy="5004261"/>
          </a:xfrm>
        </p:spPr>
        <p:txBody>
          <a:bodyPr>
            <a:normAutofit/>
          </a:bodyPr>
          <a:lstStyle/>
          <a:p>
            <a:endParaRPr lang="en-US" sz="6000" b="1" dirty="0">
              <a:latin typeface="Futura" charset="0"/>
              <a:ea typeface="Futura" charset="0"/>
              <a:cs typeface="Futura" charset="0"/>
            </a:endParaRPr>
          </a:p>
          <a:p>
            <a:r>
              <a:rPr lang="en-US" sz="6000" b="1" dirty="0" smtClean="0">
                <a:latin typeface="Futura" charset="0"/>
                <a:ea typeface="Futura" charset="0"/>
                <a:cs typeface="Futura" charset="0"/>
              </a:rPr>
              <a:t>A gesture from you for the </a:t>
            </a:r>
          </a:p>
          <a:p>
            <a:r>
              <a:rPr lang="en-US" sz="6000" b="1" dirty="0" smtClean="0">
                <a:latin typeface="Futura" charset="0"/>
                <a:ea typeface="Futura" charset="0"/>
                <a:cs typeface="Futura" charset="0"/>
              </a:rPr>
              <a:t>next slide. </a:t>
            </a:r>
            <a:endParaRPr lang="en-US" sz="6000" b="1" dirty="0">
              <a:latin typeface="Futura" charset="0"/>
              <a:ea typeface="Futura" charset="0"/>
              <a:cs typeface="Futu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56" y="199506"/>
            <a:ext cx="6301047" cy="63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6706" y="3358342"/>
            <a:ext cx="9144000" cy="500426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Futura" charset="0"/>
                <a:ea typeface="Futura" charset="0"/>
                <a:cs typeface="Futura" charset="0"/>
              </a:rPr>
              <a:t>d</a:t>
            </a:r>
            <a:r>
              <a:rPr lang="en-US" sz="3200" b="1" dirty="0" smtClean="0">
                <a:latin typeface="Futura" charset="0"/>
                <a:ea typeface="Futura" charset="0"/>
                <a:cs typeface="Futura" charset="0"/>
              </a:rPr>
              <a:t>eveloped by</a:t>
            </a:r>
          </a:p>
          <a:p>
            <a:r>
              <a:rPr lang="en-US" sz="4000" b="1" dirty="0" smtClean="0">
                <a:latin typeface="Futura" charset="0"/>
                <a:ea typeface="Futura" charset="0"/>
                <a:cs typeface="Futura" charset="0"/>
              </a:rPr>
              <a:t>S. Ben Stewart</a:t>
            </a:r>
          </a:p>
          <a:p>
            <a:r>
              <a:rPr lang="en-US" sz="4000" b="1" dirty="0" smtClean="0">
                <a:latin typeface="Futura" charset="0"/>
                <a:ea typeface="Futura" charset="0"/>
                <a:cs typeface="Futura" charset="0"/>
              </a:rPr>
              <a:t>I. Sam Sunder</a:t>
            </a:r>
          </a:p>
          <a:p>
            <a:r>
              <a:rPr lang="en-US" sz="4000" b="1" dirty="0" smtClean="0">
                <a:latin typeface="Futura" charset="0"/>
                <a:ea typeface="Futura" charset="0"/>
                <a:cs typeface="Futura" charset="0"/>
              </a:rPr>
              <a:t>Y. </a:t>
            </a:r>
            <a:r>
              <a:rPr lang="en-US" sz="4000" b="1" dirty="0" err="1" smtClean="0">
                <a:latin typeface="Futura" charset="0"/>
                <a:ea typeface="Futura" charset="0"/>
                <a:cs typeface="Futura" charset="0"/>
              </a:rPr>
              <a:t>Janananathan</a:t>
            </a:r>
            <a:endParaRPr lang="en-US" sz="4000" b="1" dirty="0">
              <a:latin typeface="Futura" charset="0"/>
              <a:ea typeface="Futura" charset="0"/>
              <a:cs typeface="Futur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27" y="72597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104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Futura</vt:lpstr>
      <vt:lpstr>Arial</vt:lpstr>
      <vt:lpstr>Office Theme</vt:lpstr>
      <vt:lpstr>e19.2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2018-07-16T13:54:05Z</dcterms:created>
  <dcterms:modified xsi:type="dcterms:W3CDTF">2018-07-16T14:23:17Z</dcterms:modified>
</cp:coreProperties>
</file>