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5"/>
  </p:normalViewPr>
  <p:slideViewPr>
    <p:cSldViewPr snapToGrid="0" snapToObjects="1">
      <p:cViewPr>
        <p:scale>
          <a:sx n="120" d="100"/>
          <a:sy n="120" d="100"/>
        </p:scale>
        <p:origin x="14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30009-C2DB-2E41-826C-F6D1F382A9D5}" type="datetimeFigureOut">
              <a:rPr lang="en-US" smtClean="0"/>
              <a:t>11/7/20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E5BDF-5DA7-3049-ADD9-334E803EA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E5BDF-5DA7-3049-ADD9-334E803EA0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4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E270-C038-DC4E-9140-9D312E7D2A21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4073-0B28-FA49-844D-3B076087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E270-C038-DC4E-9140-9D312E7D2A21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4073-0B28-FA49-844D-3B076087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0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E270-C038-DC4E-9140-9D312E7D2A21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4073-0B28-FA49-844D-3B076087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6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E270-C038-DC4E-9140-9D312E7D2A21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4073-0B28-FA49-844D-3B076087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5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E270-C038-DC4E-9140-9D312E7D2A21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4073-0B28-FA49-844D-3B076087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7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E270-C038-DC4E-9140-9D312E7D2A21}" type="datetimeFigureOut">
              <a:rPr lang="en-US" smtClean="0"/>
              <a:t>11/7/20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4073-0B28-FA49-844D-3B076087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5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E270-C038-DC4E-9140-9D312E7D2A21}" type="datetimeFigureOut">
              <a:rPr lang="en-US" smtClean="0"/>
              <a:t>11/7/20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4073-0B28-FA49-844D-3B076087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9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E270-C038-DC4E-9140-9D312E7D2A21}" type="datetimeFigureOut">
              <a:rPr lang="en-US" smtClean="0"/>
              <a:t>11/7/20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4073-0B28-FA49-844D-3B076087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1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E270-C038-DC4E-9140-9D312E7D2A21}" type="datetimeFigureOut">
              <a:rPr lang="en-US" smtClean="0"/>
              <a:t>11/7/20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4073-0B28-FA49-844D-3B076087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3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E270-C038-DC4E-9140-9D312E7D2A21}" type="datetimeFigureOut">
              <a:rPr lang="en-US" smtClean="0"/>
              <a:t>11/7/20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4073-0B28-FA49-844D-3B076087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1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E270-C038-DC4E-9140-9D312E7D2A21}" type="datetimeFigureOut">
              <a:rPr lang="en-US" smtClean="0"/>
              <a:t>11/7/20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4073-0B28-FA49-844D-3B076087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9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EE270-C038-DC4E-9140-9D312E7D2A21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34073-0B28-FA49-844D-3B076087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2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125B1B-FAEE-B14B-BA84-FF2EC2AED02C}"/>
              </a:ext>
            </a:extLst>
          </p:cNvPr>
          <p:cNvSpPr txBox="1"/>
          <p:nvPr/>
        </p:nvSpPr>
        <p:spPr>
          <a:xfrm>
            <a:off x="4965406" y="190006"/>
            <a:ext cx="4000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Crypto Analyzer – Dashboard Wireframe</a:t>
            </a:r>
          </a:p>
          <a:p>
            <a:pPr algn="r"/>
            <a:r>
              <a:rPr lang="en-US" sz="1400" dirty="0"/>
              <a:t>v1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87383-A7C9-B84C-8533-E16FC72ADC5E}"/>
              </a:ext>
            </a:extLst>
          </p:cNvPr>
          <p:cNvSpPr txBox="1"/>
          <p:nvPr/>
        </p:nvSpPr>
        <p:spPr>
          <a:xfrm>
            <a:off x="290773" y="809517"/>
            <a:ext cx="285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Dashboard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EA69C-446A-0444-934A-A564B6932A61}"/>
              </a:ext>
            </a:extLst>
          </p:cNvPr>
          <p:cNvSpPr txBox="1"/>
          <p:nvPr/>
        </p:nvSpPr>
        <p:spPr>
          <a:xfrm>
            <a:off x="290773" y="1680957"/>
            <a:ext cx="1162807" cy="40011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/>
              <a:t>Overview</a:t>
            </a:r>
          </a:p>
          <a:p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FCE39-E168-814D-AD66-89F804A8C869}"/>
              </a:ext>
            </a:extLst>
          </p:cNvPr>
          <p:cNvSpPr txBox="1"/>
          <p:nvPr/>
        </p:nvSpPr>
        <p:spPr>
          <a:xfrm>
            <a:off x="1550584" y="1680957"/>
            <a:ext cx="1162807" cy="40011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Coin</a:t>
            </a:r>
          </a:p>
          <a:p>
            <a:pPr algn="ctr"/>
            <a:r>
              <a:rPr lang="en-US" sz="1000" dirty="0"/>
              <a:t>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6C084B-880B-B742-90D6-FD1243681713}"/>
              </a:ext>
            </a:extLst>
          </p:cNvPr>
          <p:cNvSpPr txBox="1"/>
          <p:nvPr/>
        </p:nvSpPr>
        <p:spPr>
          <a:xfrm>
            <a:off x="2787398" y="1680957"/>
            <a:ext cx="1162807" cy="40011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Returns and Market Cap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C2F71-3A72-6149-A01A-2FE008A6ECB0}"/>
              </a:ext>
            </a:extLst>
          </p:cNvPr>
          <p:cNvSpPr txBox="1"/>
          <p:nvPr/>
        </p:nvSpPr>
        <p:spPr>
          <a:xfrm>
            <a:off x="4030990" y="1680957"/>
            <a:ext cx="1162807" cy="40011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/>
              <a:t>Correlation</a:t>
            </a:r>
          </a:p>
          <a:p>
            <a:pPr algn="ctr"/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D8314D-34F9-254A-9B1E-70A1A4A273D0}"/>
              </a:ext>
            </a:extLst>
          </p:cNvPr>
          <p:cNvSpPr txBox="1"/>
          <p:nvPr/>
        </p:nvSpPr>
        <p:spPr>
          <a:xfrm>
            <a:off x="5291443" y="1680957"/>
            <a:ext cx="1162807" cy="40011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Standard Dev</a:t>
            </a:r>
          </a:p>
          <a:p>
            <a:pPr algn="ctr"/>
            <a:r>
              <a:rPr lang="en-US" sz="1000" dirty="0"/>
              <a:t>Beta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3D4005-2875-DF4D-AB38-3C33614B9311}"/>
              </a:ext>
            </a:extLst>
          </p:cNvPr>
          <p:cNvSpPr txBox="1"/>
          <p:nvPr/>
        </p:nvSpPr>
        <p:spPr>
          <a:xfrm>
            <a:off x="6528257" y="1680957"/>
            <a:ext cx="1169582" cy="40011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Fourth</a:t>
            </a:r>
          </a:p>
          <a:p>
            <a:pPr algn="ctr"/>
            <a:r>
              <a:rPr lang="en-US" sz="1000" dirty="0"/>
              <a:t>Result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235058-2F40-C549-96BE-771EF8D5A6C6}"/>
              </a:ext>
            </a:extLst>
          </p:cNvPr>
          <p:cNvSpPr txBox="1"/>
          <p:nvPr/>
        </p:nvSpPr>
        <p:spPr>
          <a:xfrm>
            <a:off x="7771846" y="1680957"/>
            <a:ext cx="1162807" cy="40011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/>
              <a:t>Conclusion</a:t>
            </a:r>
          </a:p>
          <a:p>
            <a:pPr algn="ctr"/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46B68E-6774-FC41-921F-29C0886E94DE}"/>
              </a:ext>
            </a:extLst>
          </p:cNvPr>
          <p:cNvSpPr txBox="1"/>
          <p:nvPr/>
        </p:nvSpPr>
        <p:spPr>
          <a:xfrm>
            <a:off x="230835" y="2767841"/>
            <a:ext cx="1222745" cy="1169551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Description of dashboard, its purpose, and how to use it; add navigation symbol to click and move to the next tab??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81A907-3C67-8E43-8B12-2D237FBDD341}"/>
              </a:ext>
            </a:extLst>
          </p:cNvPr>
          <p:cNvSpPr txBox="1"/>
          <p:nvPr/>
        </p:nvSpPr>
        <p:spPr>
          <a:xfrm>
            <a:off x="1562209" y="3338755"/>
            <a:ext cx="1162807" cy="2554545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This would be the input panel. Decide how to style the input to maximize visualization.</a:t>
            </a:r>
          </a:p>
          <a:p>
            <a:pPr algn="ctr"/>
            <a:r>
              <a:rPr lang="en-US" sz="1000" dirty="0"/>
              <a:t>Describe what the user can expect from this analysis based on their input.</a:t>
            </a:r>
          </a:p>
          <a:p>
            <a:pPr algn="ctr"/>
            <a:r>
              <a:rPr lang="en-US" sz="1000" dirty="0"/>
              <a:t>Enter your tickers</a:t>
            </a:r>
          </a:p>
          <a:p>
            <a:pPr algn="ctr"/>
            <a:r>
              <a:rPr lang="en-US" sz="1000" dirty="0"/>
              <a:t>Chart showing portfolio</a:t>
            </a:r>
          </a:p>
          <a:p>
            <a:pPr algn="ctr"/>
            <a:r>
              <a:rPr lang="en-US" sz="1000" dirty="0"/>
              <a:t>Social metrics chart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FAD8F5-7312-FF48-89F7-95202175B038}"/>
              </a:ext>
            </a:extLst>
          </p:cNvPr>
          <p:cNvSpPr txBox="1"/>
          <p:nvPr/>
        </p:nvSpPr>
        <p:spPr>
          <a:xfrm>
            <a:off x="2851891" y="2767840"/>
            <a:ext cx="1115936" cy="2708434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FIRST CHART</a:t>
            </a:r>
          </a:p>
          <a:p>
            <a:pPr algn="ctr"/>
            <a:r>
              <a:rPr lang="en-US" sz="1000" b="1" dirty="0"/>
              <a:t>Daily Returns Data</a:t>
            </a:r>
          </a:p>
          <a:p>
            <a:pPr algn="ctr"/>
            <a:r>
              <a:rPr lang="en-US" sz="1000" b="1" dirty="0"/>
              <a:t>5yr historical?</a:t>
            </a:r>
          </a:p>
          <a:p>
            <a:pPr algn="ctr"/>
            <a:r>
              <a:rPr lang="en-US" sz="1000" dirty="0"/>
              <a:t>Decide how to display if 1 coin vs portfolio</a:t>
            </a:r>
          </a:p>
          <a:p>
            <a:pPr algn="ctr"/>
            <a:r>
              <a:rPr lang="en-US" sz="1000" dirty="0"/>
              <a:t>Matplotlib?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SECOND CHART</a:t>
            </a:r>
          </a:p>
          <a:p>
            <a:pPr algn="ctr"/>
            <a:r>
              <a:rPr lang="en-US" sz="1000" b="1" dirty="0"/>
              <a:t>Market Cap</a:t>
            </a:r>
          </a:p>
          <a:p>
            <a:pPr algn="ctr"/>
            <a:r>
              <a:rPr lang="en-US" sz="1000" dirty="0" err="1"/>
              <a:t>hvplot.bar</a:t>
            </a:r>
            <a:endParaRPr lang="en-US" sz="1000" dirty="0"/>
          </a:p>
          <a:p>
            <a:pPr algn="ctr"/>
            <a:r>
              <a:rPr lang="en-US" sz="1000" dirty="0" err="1"/>
              <a:t>hvplot.barh</a:t>
            </a:r>
            <a:r>
              <a:rPr lang="en-US" sz="1000" dirty="0"/>
              <a:t>?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THIRD CHART</a:t>
            </a:r>
          </a:p>
          <a:p>
            <a:pPr algn="ctr"/>
            <a:r>
              <a:rPr lang="en-US" sz="1000" b="1" dirty="0"/>
              <a:t>Volumes</a:t>
            </a:r>
          </a:p>
          <a:p>
            <a:pPr algn="ctr"/>
            <a:r>
              <a:rPr lang="en-US" sz="1000" dirty="0"/>
              <a:t>Chart type?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B0F225-FBEF-C24E-995B-D4F78CC522AF}"/>
              </a:ext>
            </a:extLst>
          </p:cNvPr>
          <p:cNvSpPr txBox="1"/>
          <p:nvPr/>
        </p:nvSpPr>
        <p:spPr>
          <a:xfrm>
            <a:off x="4086204" y="3338755"/>
            <a:ext cx="1107593" cy="1631216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FOURTH CHART</a:t>
            </a:r>
          </a:p>
          <a:p>
            <a:pPr algn="ctr"/>
            <a:r>
              <a:rPr lang="en-US" sz="1000" b="1" dirty="0"/>
              <a:t>Correlation</a:t>
            </a:r>
          </a:p>
          <a:p>
            <a:pPr algn="ctr"/>
            <a:r>
              <a:rPr lang="en-US" sz="1000" dirty="0"/>
              <a:t>Heatmap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FIFTH CHART</a:t>
            </a:r>
          </a:p>
          <a:p>
            <a:pPr algn="ctr"/>
            <a:r>
              <a:rPr lang="en-US" sz="1000" b="1" dirty="0"/>
              <a:t>Correlation</a:t>
            </a:r>
          </a:p>
          <a:p>
            <a:pPr algn="ctr"/>
            <a:r>
              <a:rPr lang="en-US" sz="1000" dirty="0" err="1"/>
              <a:t>Hvplot</a:t>
            </a:r>
            <a:r>
              <a:rPr lang="en-US" sz="1000" dirty="0"/>
              <a:t> to allow user to compare against whatever index they want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291D2E-99FC-354D-AD04-F389E1F6FF9D}"/>
              </a:ext>
            </a:extLst>
          </p:cNvPr>
          <p:cNvSpPr txBox="1"/>
          <p:nvPr/>
        </p:nvSpPr>
        <p:spPr>
          <a:xfrm>
            <a:off x="5389063" y="2767280"/>
            <a:ext cx="967563" cy="1323439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SIXTH CHART</a:t>
            </a:r>
          </a:p>
          <a:p>
            <a:pPr algn="ctr"/>
            <a:r>
              <a:rPr lang="en-US" sz="1000" b="1" dirty="0"/>
              <a:t>Standard Dev</a:t>
            </a:r>
          </a:p>
          <a:p>
            <a:pPr algn="ctr"/>
            <a:r>
              <a:rPr lang="en-US" sz="1000" dirty="0" err="1"/>
              <a:t>px.line</a:t>
            </a:r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SEVENTH CHART</a:t>
            </a:r>
          </a:p>
          <a:p>
            <a:pPr algn="ctr"/>
            <a:r>
              <a:rPr lang="en-US" sz="1000" b="1" dirty="0"/>
              <a:t>Rolling Beta</a:t>
            </a:r>
          </a:p>
          <a:p>
            <a:pPr algn="ctr"/>
            <a:r>
              <a:rPr lang="en-US" sz="1000" dirty="0" err="1"/>
              <a:t>px.line</a:t>
            </a:r>
            <a:endParaRPr 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EC60D5-44FF-7B47-95E2-4A278CBC7D74}"/>
              </a:ext>
            </a:extLst>
          </p:cNvPr>
          <p:cNvSpPr txBox="1"/>
          <p:nvPr/>
        </p:nvSpPr>
        <p:spPr>
          <a:xfrm>
            <a:off x="6528257" y="3324894"/>
            <a:ext cx="1169582" cy="1169551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EIGHTH CHART</a:t>
            </a:r>
          </a:p>
          <a:p>
            <a:pPr algn="ctr"/>
            <a:r>
              <a:rPr lang="en-US" sz="1000" dirty="0" err="1"/>
              <a:t>Pickmycoins</a:t>
            </a:r>
            <a:r>
              <a:rPr lang="en-US" sz="1000" dirty="0"/>
              <a:t> with dropdown</a:t>
            </a:r>
          </a:p>
          <a:p>
            <a:pPr algn="ctr"/>
            <a:r>
              <a:rPr lang="en-US" sz="1000" dirty="0"/>
              <a:t>(like real estate neighborhoods chart)</a:t>
            </a:r>
          </a:p>
          <a:p>
            <a:pPr algn="ctr"/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7BFB4E-475B-3F40-8EA5-0DE164A5610A}"/>
              </a:ext>
            </a:extLst>
          </p:cNvPr>
          <p:cNvSpPr txBox="1"/>
          <p:nvPr/>
        </p:nvSpPr>
        <p:spPr>
          <a:xfrm>
            <a:off x="7793334" y="2764342"/>
            <a:ext cx="1141319" cy="1785104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What does all this mean?</a:t>
            </a:r>
          </a:p>
          <a:p>
            <a:pPr algn="ctr"/>
            <a:r>
              <a:rPr lang="en-US" sz="1000" dirty="0"/>
              <a:t>Should we provide a visual for a recommendation?</a:t>
            </a:r>
          </a:p>
          <a:p>
            <a:pPr algn="ctr"/>
            <a:r>
              <a:rPr lang="en-US" sz="1000" dirty="0"/>
              <a:t>“This is how your portfolio compares against all of these indexes.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6247D7-B4C7-B14B-9A21-10855838FC26}"/>
              </a:ext>
            </a:extLst>
          </p:cNvPr>
          <p:cNvCxnSpPr>
            <a:cxnSpLocks/>
          </p:cNvCxnSpPr>
          <p:nvPr/>
        </p:nvCxnSpPr>
        <p:spPr>
          <a:xfrm flipH="1">
            <a:off x="863473" y="2127532"/>
            <a:ext cx="8703" cy="593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92FE8E-B2DA-B945-8AC6-CF5A47BFF502}"/>
              </a:ext>
            </a:extLst>
          </p:cNvPr>
          <p:cNvCxnSpPr>
            <a:cxnSpLocks/>
          </p:cNvCxnSpPr>
          <p:nvPr/>
        </p:nvCxnSpPr>
        <p:spPr>
          <a:xfrm flipH="1">
            <a:off x="3382601" y="2127532"/>
            <a:ext cx="8703" cy="593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30A87B-13EC-C54C-A3E7-3BEBD0213E1E}"/>
              </a:ext>
            </a:extLst>
          </p:cNvPr>
          <p:cNvCxnSpPr>
            <a:cxnSpLocks/>
          </p:cNvCxnSpPr>
          <p:nvPr/>
        </p:nvCxnSpPr>
        <p:spPr>
          <a:xfrm flipH="1">
            <a:off x="5864141" y="2137329"/>
            <a:ext cx="8703" cy="593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CF8A18-D64C-C547-90FC-624AEF22D729}"/>
              </a:ext>
            </a:extLst>
          </p:cNvPr>
          <p:cNvCxnSpPr>
            <a:cxnSpLocks/>
          </p:cNvCxnSpPr>
          <p:nvPr/>
        </p:nvCxnSpPr>
        <p:spPr>
          <a:xfrm flipH="1">
            <a:off x="8304352" y="2137330"/>
            <a:ext cx="8703" cy="593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ED7BA0-42F7-5544-B72D-F0BD4CBBCD50}"/>
              </a:ext>
            </a:extLst>
          </p:cNvPr>
          <p:cNvCxnSpPr>
            <a:cxnSpLocks/>
          </p:cNvCxnSpPr>
          <p:nvPr/>
        </p:nvCxnSpPr>
        <p:spPr>
          <a:xfrm>
            <a:off x="2151274" y="2125783"/>
            <a:ext cx="2922" cy="1168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78F5D2-C8C3-D846-9AE4-270887BB7A08}"/>
              </a:ext>
            </a:extLst>
          </p:cNvPr>
          <p:cNvCxnSpPr>
            <a:cxnSpLocks/>
          </p:cNvCxnSpPr>
          <p:nvPr/>
        </p:nvCxnSpPr>
        <p:spPr>
          <a:xfrm>
            <a:off x="4578901" y="2125783"/>
            <a:ext cx="2922" cy="1168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C1C3A8-10A9-B241-BEBD-D83D551754F5}"/>
              </a:ext>
            </a:extLst>
          </p:cNvPr>
          <p:cNvCxnSpPr>
            <a:cxnSpLocks/>
          </p:cNvCxnSpPr>
          <p:nvPr/>
        </p:nvCxnSpPr>
        <p:spPr>
          <a:xfrm>
            <a:off x="7064960" y="2118852"/>
            <a:ext cx="2922" cy="1168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98A79A3-6843-9944-B49C-B01A70EC53FE}"/>
              </a:ext>
            </a:extLst>
          </p:cNvPr>
          <p:cNvSpPr txBox="1"/>
          <p:nvPr/>
        </p:nvSpPr>
        <p:spPr>
          <a:xfrm>
            <a:off x="220091" y="5966049"/>
            <a:ext cx="8703818" cy="2616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Notes: Add </a:t>
            </a:r>
          </a:p>
        </p:txBody>
      </p:sp>
    </p:spTree>
    <p:extLst>
      <p:ext uri="{BB962C8B-B14F-4D97-AF65-F5344CB8AC3E}">
        <p14:creationId xmlns:p14="http://schemas.microsoft.com/office/powerpoint/2010/main" val="253120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199</Words>
  <Application>Microsoft Macintosh PowerPoint</Application>
  <PresentationFormat>Letter Paper (8.5x11 in)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Slider</dc:creator>
  <cp:lastModifiedBy>C Slider</cp:lastModifiedBy>
  <cp:revision>10</cp:revision>
  <cp:lastPrinted>2020-11-07T16:26:28Z</cp:lastPrinted>
  <dcterms:created xsi:type="dcterms:W3CDTF">2020-11-07T15:36:57Z</dcterms:created>
  <dcterms:modified xsi:type="dcterms:W3CDTF">2020-11-07T16:51:14Z</dcterms:modified>
</cp:coreProperties>
</file>