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70" r:id="rId4"/>
    <p:sldId id="271" r:id="rId5"/>
    <p:sldId id="272" r:id="rId6"/>
    <p:sldId id="273" r:id="rId7"/>
    <p:sldId id="266" r:id="rId8"/>
    <p:sldId id="274" r:id="rId9"/>
    <p:sldId id="269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81"/>
  </p:normalViewPr>
  <p:slideViewPr>
    <p:cSldViewPr snapToGrid="0" snapToObjects="1">
      <p:cViewPr varScale="1">
        <p:scale>
          <a:sx n="114" d="100"/>
          <a:sy n="114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77-1DC0-5E42-B7D3-A6EC314C2CF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59F32-0B9F-ED41-A1C5-3D815460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11/15/20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6417-2F64-E742-8C30-0C2CF152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AD98-CC25-3649-887A-87F1A19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489-C9D7-DF4D-9A07-7EC7D257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6AF-5846-AB4A-86EB-862DEC9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1</a:t>
            </a:fld>
            <a:endParaRPr lang="en-US"/>
          </a:p>
        </p:txBody>
      </p:sp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8443FE55-A8EF-734F-B0F0-7C3FDA7D4418}"/>
              </a:ext>
            </a:extLst>
          </p:cNvPr>
          <p:cNvSpPr txBox="1">
            <a:spLocks/>
          </p:cNvSpPr>
          <p:nvPr/>
        </p:nvSpPr>
        <p:spPr>
          <a:xfrm>
            <a:off x="468351" y="304399"/>
            <a:ext cx="8218449" cy="9320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4000"/>
                    <a:lumOff val="76000"/>
                  </a:schemeClr>
                </a:gs>
                <a:gs pos="3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51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940000" algn="ctr" rotWithShape="0">
              <a:schemeClr val="accent1">
                <a:lumMod val="50000"/>
                <a:alpha val="57000"/>
              </a:scheme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Data Visualization </a:t>
            </a:r>
            <a:r>
              <a:rPr lang="en-US" sz="2400" b="1" i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for the Crypto Analyzer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E3187-9A5F-F347-8C68-9AC5861E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7" y="1503778"/>
            <a:ext cx="7548446" cy="48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AD98-CC25-3649-887A-87F1A19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489-C9D7-DF4D-9A07-7EC7D257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6AF-5846-AB4A-86EB-862DEC9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2</a:t>
            </a:fld>
            <a:endParaRPr lang="en-US"/>
          </a:p>
        </p:txBody>
      </p:sp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8443FE55-A8EF-734F-B0F0-7C3FDA7D4418}"/>
              </a:ext>
            </a:extLst>
          </p:cNvPr>
          <p:cNvSpPr txBox="1">
            <a:spLocks/>
          </p:cNvSpPr>
          <p:nvPr/>
        </p:nvSpPr>
        <p:spPr>
          <a:xfrm>
            <a:off x="468351" y="304399"/>
            <a:ext cx="8218449" cy="9320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4000"/>
                    <a:lumOff val="76000"/>
                  </a:schemeClr>
                </a:gs>
                <a:gs pos="3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51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940000" algn="ctr" rotWithShape="0">
              <a:schemeClr val="accent1">
                <a:lumMod val="50000"/>
                <a:alpha val="57000"/>
              </a:scheme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Data Visualization </a:t>
            </a:r>
            <a:r>
              <a:rPr lang="en-US" sz="2400" b="1" i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for the Crypto Analyzer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A4B7-FE9F-0340-AB5A-FDC471A7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6" y="1570130"/>
            <a:ext cx="7225990" cy="46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6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AD98-CC25-3649-887A-87F1A19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489-C9D7-DF4D-9A07-7EC7D257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6AF-5846-AB4A-86EB-862DEC9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3</a:t>
            </a:fld>
            <a:endParaRPr lang="en-US"/>
          </a:p>
        </p:txBody>
      </p:sp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8443FE55-A8EF-734F-B0F0-7C3FDA7D4418}"/>
              </a:ext>
            </a:extLst>
          </p:cNvPr>
          <p:cNvSpPr txBox="1">
            <a:spLocks/>
          </p:cNvSpPr>
          <p:nvPr/>
        </p:nvSpPr>
        <p:spPr>
          <a:xfrm>
            <a:off x="468351" y="304399"/>
            <a:ext cx="8218449" cy="9320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4000"/>
                    <a:lumOff val="76000"/>
                  </a:schemeClr>
                </a:gs>
                <a:gs pos="3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51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940000" algn="ctr" rotWithShape="0">
              <a:schemeClr val="accent1">
                <a:lumMod val="50000"/>
                <a:alpha val="57000"/>
              </a:scheme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Data Visualization </a:t>
            </a:r>
            <a:r>
              <a:rPr lang="en-US" sz="2400" b="1" i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for the Crypto Analyzer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7598B-0BEC-FB40-A643-6260331C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1" y="1791629"/>
            <a:ext cx="8595113" cy="36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AD98-CC25-3649-887A-87F1A19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489-C9D7-DF4D-9A07-7EC7D257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6AF-5846-AB4A-86EB-862DEC9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4</a:t>
            </a:fld>
            <a:endParaRPr lang="en-US"/>
          </a:p>
        </p:txBody>
      </p:sp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8443FE55-A8EF-734F-B0F0-7C3FDA7D4418}"/>
              </a:ext>
            </a:extLst>
          </p:cNvPr>
          <p:cNvSpPr txBox="1">
            <a:spLocks/>
          </p:cNvSpPr>
          <p:nvPr/>
        </p:nvSpPr>
        <p:spPr>
          <a:xfrm>
            <a:off x="468351" y="304399"/>
            <a:ext cx="8218449" cy="9320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4000"/>
                    <a:lumOff val="76000"/>
                  </a:schemeClr>
                </a:gs>
                <a:gs pos="3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51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940000" algn="ctr" rotWithShape="0">
              <a:schemeClr val="accent1">
                <a:lumMod val="50000"/>
                <a:alpha val="57000"/>
              </a:scheme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Data Visualization </a:t>
            </a:r>
            <a:r>
              <a:rPr lang="en-US" sz="2400" b="1" i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for the Crypto Analyzer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3F2F3-F3DE-4B49-A168-3BC40219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05" y="1520879"/>
            <a:ext cx="7319958" cy="47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8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AD98-CC25-3649-887A-87F1A19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489-C9D7-DF4D-9A07-7EC7D257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6AF-5846-AB4A-86EB-862DEC9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5</a:t>
            </a:fld>
            <a:endParaRPr lang="en-US"/>
          </a:p>
        </p:txBody>
      </p:sp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8443FE55-A8EF-734F-B0F0-7C3FDA7D4418}"/>
              </a:ext>
            </a:extLst>
          </p:cNvPr>
          <p:cNvSpPr txBox="1">
            <a:spLocks/>
          </p:cNvSpPr>
          <p:nvPr/>
        </p:nvSpPr>
        <p:spPr>
          <a:xfrm>
            <a:off x="468351" y="304399"/>
            <a:ext cx="8218449" cy="9320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4000"/>
                    <a:lumOff val="76000"/>
                  </a:schemeClr>
                </a:gs>
                <a:gs pos="3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51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940000" algn="ctr" rotWithShape="0">
              <a:schemeClr val="accent1">
                <a:lumMod val="50000"/>
                <a:alpha val="57000"/>
              </a:scheme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Data Visualization </a:t>
            </a:r>
            <a:r>
              <a:rPr lang="en-US" sz="2400" b="1" i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for the Crypto Analyzer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89D51-5E5C-3144-AB7D-23A7C3A6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4" y="1314453"/>
            <a:ext cx="7908544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9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AD98-CC25-3649-887A-87F1A19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489-C9D7-DF4D-9A07-7EC7D257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6AF-5846-AB4A-86EB-862DEC9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6</a:t>
            </a:fld>
            <a:endParaRPr lang="en-US"/>
          </a:p>
        </p:txBody>
      </p:sp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8443FE55-A8EF-734F-B0F0-7C3FDA7D4418}"/>
              </a:ext>
            </a:extLst>
          </p:cNvPr>
          <p:cNvSpPr txBox="1">
            <a:spLocks/>
          </p:cNvSpPr>
          <p:nvPr/>
        </p:nvSpPr>
        <p:spPr>
          <a:xfrm>
            <a:off x="468351" y="304399"/>
            <a:ext cx="8218449" cy="9320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4000"/>
                    <a:lumOff val="76000"/>
                  </a:schemeClr>
                </a:gs>
                <a:gs pos="3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51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940000" algn="ctr" rotWithShape="0">
              <a:schemeClr val="accent1">
                <a:lumMod val="50000"/>
                <a:alpha val="57000"/>
              </a:scheme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Data Visualization </a:t>
            </a:r>
            <a:r>
              <a:rPr lang="en-US" sz="2400" b="1" i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for the Crypto Analyzer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53995-18A1-2543-BC29-037AB191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79" y="1349725"/>
            <a:ext cx="7611871" cy="48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2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itle 1">
            <a:extLst>
              <a:ext uri="{FF2B5EF4-FFF2-40B4-BE49-F238E27FC236}">
                <a16:creationId xmlns:a16="http://schemas.microsoft.com/office/drawing/2014/main" id="{602B47CA-64E4-B340-A23B-80AF811D781B}"/>
              </a:ext>
            </a:extLst>
          </p:cNvPr>
          <p:cNvSpPr txBox="1">
            <a:spLocks/>
          </p:cNvSpPr>
          <p:nvPr/>
        </p:nvSpPr>
        <p:spPr>
          <a:xfrm>
            <a:off x="468351" y="304399"/>
            <a:ext cx="8218449" cy="9320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4000"/>
                    <a:lumOff val="76000"/>
                  </a:schemeClr>
                </a:gs>
                <a:gs pos="3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51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940000" algn="ctr" rotWithShape="0">
              <a:schemeClr val="accent1">
                <a:lumMod val="50000"/>
                <a:alpha val="57000"/>
              </a:scheme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Data Visualization </a:t>
            </a:r>
            <a:r>
              <a:rPr lang="en-US" sz="2400" b="1" i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for the Crypto Analyzer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5D94ABA-8865-844C-9AA1-04BB5FFD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4B1713-612E-B241-A517-9BCE1AEA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57E2-B0C3-1C41-BCCC-43BAEE9B0BD8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9C3F6-83B7-F647-AAE1-EC5B58D44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8" r="2899"/>
          <a:stretch/>
        </p:blipFill>
        <p:spPr>
          <a:xfrm>
            <a:off x="628651" y="1522887"/>
            <a:ext cx="7886699" cy="45728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B448DC-C17B-F144-AF91-73987674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</p:spTree>
    <p:extLst>
      <p:ext uri="{BB962C8B-B14F-4D97-AF65-F5344CB8AC3E}">
        <p14:creationId xmlns:p14="http://schemas.microsoft.com/office/powerpoint/2010/main" val="18892407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AD98-CC25-3649-887A-87F1A19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489-C9D7-DF4D-9A07-7EC7D257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6AF-5846-AB4A-86EB-862DEC9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8</a:t>
            </a:fld>
            <a:endParaRPr lang="en-US"/>
          </a:p>
        </p:txBody>
      </p:sp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8443FE55-A8EF-734F-B0F0-7C3FDA7D4418}"/>
              </a:ext>
            </a:extLst>
          </p:cNvPr>
          <p:cNvSpPr txBox="1">
            <a:spLocks/>
          </p:cNvSpPr>
          <p:nvPr/>
        </p:nvSpPr>
        <p:spPr>
          <a:xfrm>
            <a:off x="468351" y="304399"/>
            <a:ext cx="8218449" cy="9320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4000"/>
                    <a:lumOff val="76000"/>
                  </a:schemeClr>
                </a:gs>
                <a:gs pos="3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51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940000" algn="ctr" rotWithShape="0">
              <a:schemeClr val="accent1">
                <a:lumMod val="50000"/>
                <a:alpha val="57000"/>
              </a:scheme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Data Visualization </a:t>
            </a:r>
            <a:r>
              <a:rPr lang="en-US" sz="2400" b="1" i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for the Crypto Analyzer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B027F-4C44-5845-9235-F80634B0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2" y="1889125"/>
            <a:ext cx="8080298" cy="34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4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AD98-CC25-3649-887A-87F1A19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11/15/20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489-C9D7-DF4D-9A07-7EC7D257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Chris, Farah, Stephen, Cathy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6AF-5846-AB4A-86EB-862DEC9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17-2F64-E742-8C30-0C2CF152EFB6}" type="slidenum">
              <a:rPr lang="en-US" smtClean="0"/>
              <a:t>9</a:t>
            </a:fld>
            <a:endParaRPr lang="en-US"/>
          </a:p>
        </p:txBody>
      </p:sp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8443FE55-A8EF-734F-B0F0-7C3FDA7D4418}"/>
              </a:ext>
            </a:extLst>
          </p:cNvPr>
          <p:cNvSpPr txBox="1">
            <a:spLocks/>
          </p:cNvSpPr>
          <p:nvPr/>
        </p:nvSpPr>
        <p:spPr>
          <a:xfrm>
            <a:off x="468351" y="304399"/>
            <a:ext cx="8218449" cy="93204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24000"/>
                    <a:lumOff val="76000"/>
                  </a:schemeClr>
                </a:gs>
                <a:gs pos="3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51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2940000" algn="ctr" rotWithShape="0">
              <a:schemeClr val="accent1">
                <a:lumMod val="50000"/>
                <a:alpha val="57000"/>
              </a:scheme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Data Visualization </a:t>
            </a:r>
            <a:r>
              <a:rPr lang="en-US" sz="2400" b="1" i="1" spc="1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entury Gothic" panose="020B0502020202020204" pitchFamily="34" charset="0"/>
              </a:rPr>
              <a:t>for the Crypto Analyzer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AC702-67E2-484F-BC3B-510AFC47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73" y="2013858"/>
            <a:ext cx="7890727" cy="33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7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135</Words>
  <Application>Microsoft Macintosh PowerPoint</Application>
  <PresentationFormat>Letter Paper (8.5x11 in)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Slider</dc:creator>
  <cp:lastModifiedBy>C Slider</cp:lastModifiedBy>
  <cp:revision>4</cp:revision>
  <dcterms:created xsi:type="dcterms:W3CDTF">2020-11-13T23:10:26Z</dcterms:created>
  <dcterms:modified xsi:type="dcterms:W3CDTF">2020-11-13T23:25:20Z</dcterms:modified>
</cp:coreProperties>
</file>