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008B4-EF1B-420E-93BF-A0D39844462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66CBCB-4F2B-4C72-8443-899658EDB26A}">
      <dgm:prSet phldrT="[Text]" custT="1"/>
      <dgm:spPr/>
      <dgm:t>
        <a:bodyPr/>
        <a:lstStyle/>
        <a:p>
          <a:r>
            <a:rPr lang="de-DE" sz="1600" dirty="0" smtClean="0"/>
            <a:t>Router</a:t>
          </a:r>
          <a:br>
            <a:rPr lang="de-DE" sz="1600" dirty="0" smtClean="0"/>
          </a:br>
          <a:r>
            <a:rPr lang="de-DE" sz="1600" dirty="0" smtClean="0"/>
            <a:t>10.10.10.1</a:t>
          </a:r>
          <a:endParaRPr lang="de-DE" sz="1600" dirty="0"/>
        </a:p>
      </dgm:t>
    </dgm:pt>
    <dgm:pt modelId="{7393540E-2652-4EA8-894E-BB85D52B96A7}" type="parTrans" cxnId="{1F82B26A-B9AA-4F25-A179-DDE8EC5B1C00}">
      <dgm:prSet/>
      <dgm:spPr/>
      <dgm:t>
        <a:bodyPr/>
        <a:lstStyle/>
        <a:p>
          <a:endParaRPr lang="de-DE" sz="2400"/>
        </a:p>
      </dgm:t>
    </dgm:pt>
    <dgm:pt modelId="{28BE981A-7067-4988-B43D-084CA689CC65}" type="sibTrans" cxnId="{1F82B26A-B9AA-4F25-A179-DDE8EC5B1C00}">
      <dgm:prSet/>
      <dgm:spPr/>
      <dgm:t>
        <a:bodyPr/>
        <a:lstStyle/>
        <a:p>
          <a:endParaRPr lang="de-DE" sz="2400"/>
        </a:p>
      </dgm:t>
    </dgm:pt>
    <dgm:pt modelId="{9C8D3D47-431A-4613-B43C-D3D60E8E4436}" type="asst">
      <dgm:prSet phldrT="[Text]" custT="1"/>
      <dgm:spPr/>
      <dgm:t>
        <a:bodyPr/>
        <a:lstStyle/>
        <a:p>
          <a:r>
            <a:rPr lang="de-DE" sz="1600" dirty="0" smtClean="0"/>
            <a:t>Netz</a:t>
          </a:r>
          <a:br>
            <a:rPr lang="de-DE" sz="1600" dirty="0" smtClean="0"/>
          </a:br>
          <a:r>
            <a:rPr lang="de-DE" sz="1600" dirty="0" smtClean="0"/>
            <a:t>10.10.10.0/24</a:t>
          </a:r>
          <a:endParaRPr lang="de-DE" sz="1600" dirty="0"/>
        </a:p>
      </dgm:t>
    </dgm:pt>
    <dgm:pt modelId="{68375B23-6B4B-471E-A05E-B8967792363F}" type="parTrans" cxnId="{4F631C9B-A8F4-4C78-A2E8-344CCAE8F49F}">
      <dgm:prSet/>
      <dgm:spPr/>
      <dgm:t>
        <a:bodyPr/>
        <a:lstStyle/>
        <a:p>
          <a:endParaRPr lang="de-DE" sz="2400"/>
        </a:p>
      </dgm:t>
    </dgm:pt>
    <dgm:pt modelId="{577E354D-5BF7-42A9-AA38-330C1D69ABC4}" type="sibTrans" cxnId="{4F631C9B-A8F4-4C78-A2E8-344CCAE8F49F}">
      <dgm:prSet/>
      <dgm:spPr/>
      <dgm:t>
        <a:bodyPr/>
        <a:lstStyle/>
        <a:p>
          <a:endParaRPr lang="de-DE" sz="2400"/>
        </a:p>
      </dgm:t>
    </dgm:pt>
    <dgm:pt modelId="{C65ED20B-6A51-48CF-8B5E-32F776A28007}">
      <dgm:prSet phldrT="[Text]" custT="1"/>
      <dgm:spPr/>
      <dgm:t>
        <a:bodyPr/>
        <a:lstStyle/>
        <a:p>
          <a:r>
            <a:rPr lang="de-DE" sz="1600" dirty="0" smtClean="0"/>
            <a:t>Bedienungen</a:t>
          </a:r>
          <a:endParaRPr lang="de-DE" sz="1600" dirty="0"/>
        </a:p>
      </dgm:t>
    </dgm:pt>
    <dgm:pt modelId="{9B4A39F9-6923-4C7C-9153-8F098D148064}" type="parTrans" cxnId="{DB5F95F2-F745-4EAF-B11D-2F1C54BB251E}">
      <dgm:prSet/>
      <dgm:spPr/>
      <dgm:t>
        <a:bodyPr/>
        <a:lstStyle/>
        <a:p>
          <a:endParaRPr lang="de-DE" sz="2400"/>
        </a:p>
      </dgm:t>
    </dgm:pt>
    <dgm:pt modelId="{D52758FE-108D-4EF2-B637-C19A20CC9E44}" type="sibTrans" cxnId="{DB5F95F2-F745-4EAF-B11D-2F1C54BB251E}">
      <dgm:prSet/>
      <dgm:spPr/>
      <dgm:t>
        <a:bodyPr/>
        <a:lstStyle/>
        <a:p>
          <a:endParaRPr lang="de-DE" sz="2400"/>
        </a:p>
      </dgm:t>
    </dgm:pt>
    <dgm:pt modelId="{BD8045A7-B273-4EF1-91CB-235F283D43BF}">
      <dgm:prSet phldrT="[Text]" custT="1"/>
      <dgm:spPr/>
      <dgm:t>
        <a:bodyPr/>
        <a:lstStyle/>
        <a:p>
          <a:r>
            <a:rPr lang="de-DE" sz="1600" dirty="0" smtClean="0"/>
            <a:t>Kassen</a:t>
          </a:r>
          <a:endParaRPr lang="de-DE" sz="1600" dirty="0"/>
        </a:p>
      </dgm:t>
    </dgm:pt>
    <dgm:pt modelId="{D0EDD80F-5DF0-4C21-BFD0-97265E07F5F6}" type="parTrans" cxnId="{CA9D5D85-9E74-4350-B1DE-DE68E4394E88}">
      <dgm:prSet/>
      <dgm:spPr/>
      <dgm:t>
        <a:bodyPr/>
        <a:lstStyle/>
        <a:p>
          <a:endParaRPr lang="de-DE" sz="2400"/>
        </a:p>
      </dgm:t>
    </dgm:pt>
    <dgm:pt modelId="{A4FE5E9F-691A-4432-9B33-AEECD7CB94F6}" type="sibTrans" cxnId="{CA9D5D85-9E74-4350-B1DE-DE68E4394E88}">
      <dgm:prSet/>
      <dgm:spPr/>
      <dgm:t>
        <a:bodyPr/>
        <a:lstStyle/>
        <a:p>
          <a:endParaRPr lang="de-DE" sz="2400"/>
        </a:p>
      </dgm:t>
    </dgm:pt>
    <dgm:pt modelId="{AF0A4189-A029-49F6-ACC9-637FCBB09AF3}" type="asst">
      <dgm:prSet phldrT="[Text]" custT="1"/>
      <dgm:spPr/>
      <dgm:t>
        <a:bodyPr/>
        <a:lstStyle/>
        <a:p>
          <a:r>
            <a:rPr lang="de-DE" sz="1600" dirty="0" smtClean="0"/>
            <a:t>Server</a:t>
          </a:r>
          <a:br>
            <a:rPr lang="de-DE" sz="1600" dirty="0" smtClean="0"/>
          </a:br>
          <a:r>
            <a:rPr lang="de-DE" sz="1600" dirty="0" smtClean="0"/>
            <a:t>10.10.10.2</a:t>
          </a:r>
          <a:endParaRPr lang="de-DE" sz="1600" dirty="0"/>
        </a:p>
      </dgm:t>
    </dgm:pt>
    <dgm:pt modelId="{EB294F9E-AE5E-41FA-A007-694292756D83}" type="parTrans" cxnId="{4B294B77-A3CE-4314-BEC1-6C9816FEC39E}">
      <dgm:prSet/>
      <dgm:spPr/>
      <dgm:t>
        <a:bodyPr/>
        <a:lstStyle/>
        <a:p>
          <a:endParaRPr lang="de-DE" sz="2400"/>
        </a:p>
      </dgm:t>
    </dgm:pt>
    <dgm:pt modelId="{593A04D0-CD05-46A8-8E06-821C8CBA0DA8}" type="sibTrans" cxnId="{4B294B77-A3CE-4314-BEC1-6C9816FEC39E}">
      <dgm:prSet/>
      <dgm:spPr/>
      <dgm:t>
        <a:bodyPr/>
        <a:lstStyle/>
        <a:p>
          <a:endParaRPr lang="de-DE" sz="2400"/>
        </a:p>
      </dgm:t>
    </dgm:pt>
    <dgm:pt modelId="{D8A44A9A-C74F-41F8-AEB8-CC6C29B54AE6}">
      <dgm:prSet phldrT="[Text]" custT="1"/>
      <dgm:spPr/>
      <dgm:t>
        <a:bodyPr/>
        <a:lstStyle/>
        <a:p>
          <a:r>
            <a:rPr lang="de-DE" sz="1600" dirty="0" smtClean="0"/>
            <a:t>10.10.10.11</a:t>
          </a:r>
          <a:endParaRPr lang="de-DE" sz="1600" dirty="0"/>
        </a:p>
      </dgm:t>
    </dgm:pt>
    <dgm:pt modelId="{62E295E8-3E7F-45B3-952E-D9BE79333100}" type="parTrans" cxnId="{63E3F5BF-CCBF-489F-8F75-747F83573000}">
      <dgm:prSet/>
      <dgm:spPr/>
      <dgm:t>
        <a:bodyPr/>
        <a:lstStyle/>
        <a:p>
          <a:endParaRPr lang="de-DE" sz="2400"/>
        </a:p>
      </dgm:t>
    </dgm:pt>
    <dgm:pt modelId="{904A61CE-8C52-4ADC-80BF-12296E1EF27F}" type="sibTrans" cxnId="{63E3F5BF-CCBF-489F-8F75-747F83573000}">
      <dgm:prSet/>
      <dgm:spPr/>
      <dgm:t>
        <a:bodyPr/>
        <a:lstStyle/>
        <a:p>
          <a:endParaRPr lang="de-DE" sz="2400"/>
        </a:p>
      </dgm:t>
    </dgm:pt>
    <dgm:pt modelId="{F8FA17E2-8895-455D-A209-85A486D2C64A}">
      <dgm:prSet phldrT="[Text]" custT="1"/>
      <dgm:spPr/>
      <dgm:t>
        <a:bodyPr/>
        <a:lstStyle/>
        <a:p>
          <a:r>
            <a:rPr lang="de-DE" sz="1600" dirty="0" smtClean="0"/>
            <a:t>10.10.10.10</a:t>
          </a:r>
          <a:endParaRPr lang="de-DE" sz="1600" dirty="0"/>
        </a:p>
      </dgm:t>
    </dgm:pt>
    <dgm:pt modelId="{06465C69-628F-4111-8D9D-FF454AD6CBBA}" type="parTrans" cxnId="{82D17557-6904-4118-9E31-CA079E421D1E}">
      <dgm:prSet/>
      <dgm:spPr/>
      <dgm:t>
        <a:bodyPr/>
        <a:lstStyle/>
        <a:p>
          <a:endParaRPr lang="de-DE" sz="2400"/>
        </a:p>
      </dgm:t>
    </dgm:pt>
    <dgm:pt modelId="{DF5E1572-9FC6-4B6E-9C4A-C0F957197142}" type="sibTrans" cxnId="{82D17557-6904-4118-9E31-CA079E421D1E}">
      <dgm:prSet/>
      <dgm:spPr/>
      <dgm:t>
        <a:bodyPr/>
        <a:lstStyle/>
        <a:p>
          <a:endParaRPr lang="de-DE" sz="2400"/>
        </a:p>
      </dgm:t>
    </dgm:pt>
    <dgm:pt modelId="{7AF93278-D05B-4D21-9839-570E550FF6E1}">
      <dgm:prSet phldrT="[Text]" custT="1"/>
      <dgm:spPr/>
      <dgm:t>
        <a:bodyPr/>
        <a:lstStyle/>
        <a:p>
          <a:r>
            <a:rPr lang="de-DE" sz="1600" dirty="0" smtClean="0"/>
            <a:t>10.10.10.12</a:t>
          </a:r>
          <a:endParaRPr lang="de-DE" sz="1600" dirty="0"/>
        </a:p>
      </dgm:t>
    </dgm:pt>
    <dgm:pt modelId="{74010B06-F324-46D5-8AD9-D34B3DACA990}" type="parTrans" cxnId="{B3BF10FC-0A3E-4087-A98A-D5DB0490DCB3}">
      <dgm:prSet/>
      <dgm:spPr/>
      <dgm:t>
        <a:bodyPr/>
        <a:lstStyle/>
        <a:p>
          <a:endParaRPr lang="de-DE" sz="2400"/>
        </a:p>
      </dgm:t>
    </dgm:pt>
    <dgm:pt modelId="{AF0CB6ED-23C3-4648-8E0C-3070E1A4B956}" type="sibTrans" cxnId="{B3BF10FC-0A3E-4087-A98A-D5DB0490DCB3}">
      <dgm:prSet/>
      <dgm:spPr/>
      <dgm:t>
        <a:bodyPr/>
        <a:lstStyle/>
        <a:p>
          <a:endParaRPr lang="de-DE" sz="2400"/>
        </a:p>
      </dgm:t>
    </dgm:pt>
    <dgm:pt modelId="{F34F4447-950B-49D5-935D-A19763B5568E}">
      <dgm:prSet phldrT="[Text]" custT="1"/>
      <dgm:spPr/>
      <dgm:t>
        <a:bodyPr/>
        <a:lstStyle/>
        <a:p>
          <a:r>
            <a:rPr lang="de-DE" sz="1600" dirty="0" smtClean="0"/>
            <a:t>…</a:t>
          </a:r>
          <a:endParaRPr lang="de-DE" sz="1600" dirty="0"/>
        </a:p>
      </dgm:t>
    </dgm:pt>
    <dgm:pt modelId="{933944CF-A29C-46E3-8065-17E963579258}" type="parTrans" cxnId="{D8C734F1-3CB4-4914-93AF-C7F56D56D356}">
      <dgm:prSet/>
      <dgm:spPr/>
      <dgm:t>
        <a:bodyPr/>
        <a:lstStyle/>
        <a:p>
          <a:endParaRPr lang="de-DE" sz="2400"/>
        </a:p>
      </dgm:t>
    </dgm:pt>
    <dgm:pt modelId="{761821AC-B1B0-4CF7-ACB6-CAA5E158065E}" type="sibTrans" cxnId="{D8C734F1-3CB4-4914-93AF-C7F56D56D356}">
      <dgm:prSet/>
      <dgm:spPr/>
      <dgm:t>
        <a:bodyPr/>
        <a:lstStyle/>
        <a:p>
          <a:endParaRPr lang="de-DE" sz="2400"/>
        </a:p>
      </dgm:t>
    </dgm:pt>
    <dgm:pt modelId="{F83B24EF-4243-4BDB-ABC0-2D5FC36D4A18}">
      <dgm:prSet phldrT="[Text]" custT="1"/>
      <dgm:spPr/>
      <dgm:t>
        <a:bodyPr/>
        <a:lstStyle/>
        <a:p>
          <a:r>
            <a:rPr lang="de-DE" sz="1600" dirty="0" smtClean="0"/>
            <a:t>Hauptkasse</a:t>
          </a:r>
          <a:br>
            <a:rPr lang="de-DE" sz="1600" dirty="0" smtClean="0"/>
          </a:br>
          <a:r>
            <a:rPr lang="de-DE" sz="1600" dirty="0" smtClean="0"/>
            <a:t>10.10.10.3</a:t>
          </a:r>
          <a:endParaRPr lang="de-DE" sz="1600" dirty="0"/>
        </a:p>
      </dgm:t>
    </dgm:pt>
    <dgm:pt modelId="{8CBEA116-80B7-4900-8672-A2C7C0663219}" type="parTrans" cxnId="{303A2C94-EA1F-4FFB-8FAB-7045E2B4EE0E}">
      <dgm:prSet/>
      <dgm:spPr/>
      <dgm:t>
        <a:bodyPr/>
        <a:lstStyle/>
        <a:p>
          <a:endParaRPr lang="de-DE" sz="2400"/>
        </a:p>
      </dgm:t>
    </dgm:pt>
    <dgm:pt modelId="{2F353C15-1BFA-4CA6-8BC8-8B216A1F0F1B}" type="sibTrans" cxnId="{303A2C94-EA1F-4FFB-8FAB-7045E2B4EE0E}">
      <dgm:prSet/>
      <dgm:spPr/>
      <dgm:t>
        <a:bodyPr/>
        <a:lstStyle/>
        <a:p>
          <a:endParaRPr lang="de-DE" sz="2400"/>
        </a:p>
      </dgm:t>
    </dgm:pt>
    <dgm:pt modelId="{101DA925-5031-4E09-BA4F-E9271A2CCDB9}">
      <dgm:prSet phldrT="[Text]" custT="1"/>
      <dgm:spPr/>
      <dgm:t>
        <a:bodyPr/>
        <a:lstStyle/>
        <a:p>
          <a:r>
            <a:rPr lang="de-DE" sz="1600" dirty="0" smtClean="0"/>
            <a:t>Essen</a:t>
          </a:r>
          <a:br>
            <a:rPr lang="de-DE" sz="1600" dirty="0" smtClean="0"/>
          </a:br>
          <a:r>
            <a:rPr lang="de-DE" sz="1600" dirty="0" smtClean="0"/>
            <a:t>10.10.10.4</a:t>
          </a:r>
          <a:endParaRPr lang="de-DE" sz="1600" dirty="0"/>
        </a:p>
      </dgm:t>
    </dgm:pt>
    <dgm:pt modelId="{86AC6D1B-89B1-4D43-BD10-1C3ECF010D3D}" type="parTrans" cxnId="{90CE1A70-E84D-44AA-BC37-BF433FD8D157}">
      <dgm:prSet/>
      <dgm:spPr/>
      <dgm:t>
        <a:bodyPr/>
        <a:lstStyle/>
        <a:p>
          <a:endParaRPr lang="de-DE" sz="2400"/>
        </a:p>
      </dgm:t>
    </dgm:pt>
    <dgm:pt modelId="{DF5FF67B-668B-4C02-82F8-B12B4A76B360}" type="sibTrans" cxnId="{90CE1A70-E84D-44AA-BC37-BF433FD8D157}">
      <dgm:prSet/>
      <dgm:spPr/>
      <dgm:t>
        <a:bodyPr/>
        <a:lstStyle/>
        <a:p>
          <a:endParaRPr lang="de-DE" sz="2400"/>
        </a:p>
      </dgm:t>
    </dgm:pt>
    <dgm:pt modelId="{7FAD02BD-A7DA-448B-B30C-ED61F03F4F9C}">
      <dgm:prSet phldrT="[Text]" custT="1"/>
      <dgm:spPr/>
      <dgm:t>
        <a:bodyPr/>
        <a:lstStyle/>
        <a:p>
          <a:r>
            <a:rPr lang="de-DE" sz="1600" dirty="0" smtClean="0"/>
            <a:t>Bier</a:t>
          </a:r>
          <a:br>
            <a:rPr lang="de-DE" sz="1600" dirty="0" smtClean="0"/>
          </a:br>
          <a:r>
            <a:rPr lang="de-DE" sz="1600" dirty="0" smtClean="0"/>
            <a:t>10.10.10.5</a:t>
          </a:r>
          <a:endParaRPr lang="de-DE" sz="1600" dirty="0"/>
        </a:p>
      </dgm:t>
    </dgm:pt>
    <dgm:pt modelId="{C191EDF9-2674-4F06-854D-DC3D4D8B9EA2}" type="parTrans" cxnId="{692BA770-14D8-4057-A1F1-0A6C3E8186F1}">
      <dgm:prSet/>
      <dgm:spPr/>
      <dgm:t>
        <a:bodyPr/>
        <a:lstStyle/>
        <a:p>
          <a:endParaRPr lang="de-DE" sz="2400"/>
        </a:p>
      </dgm:t>
    </dgm:pt>
    <dgm:pt modelId="{9CA4742C-B557-47A8-A531-7FFC06D1980A}" type="sibTrans" cxnId="{692BA770-14D8-4057-A1F1-0A6C3E8186F1}">
      <dgm:prSet/>
      <dgm:spPr/>
      <dgm:t>
        <a:bodyPr/>
        <a:lstStyle/>
        <a:p>
          <a:endParaRPr lang="de-DE" sz="2400"/>
        </a:p>
      </dgm:t>
    </dgm:pt>
    <dgm:pt modelId="{2E456718-F8DE-4B77-9D01-84275FABE1EE}">
      <dgm:prSet phldrT="[Text]" custT="1"/>
      <dgm:spPr/>
      <dgm:t>
        <a:bodyPr/>
        <a:lstStyle/>
        <a:p>
          <a:r>
            <a:rPr lang="de-DE" sz="1600" dirty="0" smtClean="0"/>
            <a:t>Alkoholfrei</a:t>
          </a:r>
          <a:br>
            <a:rPr lang="de-DE" sz="1600" dirty="0" smtClean="0"/>
          </a:br>
          <a:r>
            <a:rPr lang="de-DE" sz="1600" dirty="0" smtClean="0"/>
            <a:t>10.10.10.6</a:t>
          </a:r>
          <a:endParaRPr lang="de-DE" sz="1600" dirty="0"/>
        </a:p>
      </dgm:t>
    </dgm:pt>
    <dgm:pt modelId="{09ACE518-6146-4ED3-ACB4-D9B9D063547A}" type="parTrans" cxnId="{07AD7C08-3E96-4CE2-B8FC-25EE6C8B254F}">
      <dgm:prSet/>
      <dgm:spPr/>
      <dgm:t>
        <a:bodyPr/>
        <a:lstStyle/>
        <a:p>
          <a:endParaRPr lang="de-DE" sz="2400"/>
        </a:p>
      </dgm:t>
    </dgm:pt>
    <dgm:pt modelId="{05CEB1FC-0F0B-4A66-8DAC-6FA7B58657C2}" type="sibTrans" cxnId="{07AD7C08-3E96-4CE2-B8FC-25EE6C8B254F}">
      <dgm:prSet/>
      <dgm:spPr/>
      <dgm:t>
        <a:bodyPr/>
        <a:lstStyle/>
        <a:p>
          <a:endParaRPr lang="de-DE" sz="2400"/>
        </a:p>
      </dgm:t>
    </dgm:pt>
    <dgm:pt modelId="{34894BBF-390A-4E09-B726-DC43D3EA4DCA}">
      <dgm:prSet phldrT="[Text]" custT="1"/>
      <dgm:spPr/>
      <dgm:t>
        <a:bodyPr/>
        <a:lstStyle/>
        <a:p>
          <a:r>
            <a:rPr lang="de-DE" sz="1600" dirty="0" smtClean="0"/>
            <a:t>Flammkuchen</a:t>
          </a:r>
          <a:br>
            <a:rPr lang="de-DE" sz="1600" dirty="0" smtClean="0"/>
          </a:br>
          <a:r>
            <a:rPr lang="de-DE" sz="1600" dirty="0" smtClean="0"/>
            <a:t>10.10.10.7</a:t>
          </a:r>
          <a:endParaRPr lang="de-DE" sz="1600" dirty="0"/>
        </a:p>
      </dgm:t>
    </dgm:pt>
    <dgm:pt modelId="{D72E9162-21EB-4474-BF12-135750DF963C}" type="parTrans" cxnId="{ED2AAA2C-D30B-41D8-8F5F-4A253D55A9A9}">
      <dgm:prSet/>
      <dgm:spPr/>
      <dgm:t>
        <a:bodyPr/>
        <a:lstStyle/>
        <a:p>
          <a:endParaRPr lang="de-DE" sz="2400"/>
        </a:p>
      </dgm:t>
    </dgm:pt>
    <dgm:pt modelId="{95DB9F34-9D78-4E88-9A84-00883E434E90}" type="sibTrans" cxnId="{ED2AAA2C-D30B-41D8-8F5F-4A253D55A9A9}">
      <dgm:prSet/>
      <dgm:spPr/>
      <dgm:t>
        <a:bodyPr/>
        <a:lstStyle/>
        <a:p>
          <a:endParaRPr lang="de-DE" sz="2400"/>
        </a:p>
      </dgm:t>
    </dgm:pt>
    <dgm:pt modelId="{749BC30E-C437-4111-952B-6640F30A8649}" type="pres">
      <dgm:prSet presAssocID="{C67008B4-EF1B-420E-93BF-A0D3984446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FAE68B-C0FC-4B1B-A4B7-AA8238B16CD1}" type="pres">
      <dgm:prSet presAssocID="{BA66CBCB-4F2B-4C72-8443-899658EDB26A}" presName="hierRoot1" presStyleCnt="0">
        <dgm:presLayoutVars>
          <dgm:hierBranch val="init"/>
        </dgm:presLayoutVars>
      </dgm:prSet>
      <dgm:spPr/>
    </dgm:pt>
    <dgm:pt modelId="{95751B5B-0D7D-4DC6-B7BB-2478B07F5ED5}" type="pres">
      <dgm:prSet presAssocID="{BA66CBCB-4F2B-4C72-8443-899658EDB26A}" presName="rootComposite1" presStyleCnt="0"/>
      <dgm:spPr/>
    </dgm:pt>
    <dgm:pt modelId="{2CFA6421-F0B1-41D2-9470-D6F47D653A73}" type="pres">
      <dgm:prSet presAssocID="{BA66CBCB-4F2B-4C72-8443-899658EDB26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EB7BDC2-1D8F-4687-94F9-217A1CC351A8}" type="pres">
      <dgm:prSet presAssocID="{BA66CBCB-4F2B-4C72-8443-899658EDB26A}" presName="rootConnector1" presStyleLbl="node1" presStyleIdx="0" presStyleCnt="0"/>
      <dgm:spPr/>
    </dgm:pt>
    <dgm:pt modelId="{52469CD1-8BD2-4637-BDF6-92F972EFF028}" type="pres">
      <dgm:prSet presAssocID="{BA66CBCB-4F2B-4C72-8443-899658EDB26A}" presName="hierChild2" presStyleCnt="0"/>
      <dgm:spPr/>
    </dgm:pt>
    <dgm:pt modelId="{C64096A9-8677-4705-9C16-2C1F604CDCEF}" type="pres">
      <dgm:prSet presAssocID="{9B4A39F9-6923-4C7C-9153-8F098D148064}" presName="Name37" presStyleLbl="parChTrans1D2" presStyleIdx="0" presStyleCnt="4"/>
      <dgm:spPr/>
    </dgm:pt>
    <dgm:pt modelId="{7C5C1F75-77A4-4223-80F2-E340B54C6DC6}" type="pres">
      <dgm:prSet presAssocID="{C65ED20B-6A51-48CF-8B5E-32F776A28007}" presName="hierRoot2" presStyleCnt="0">
        <dgm:presLayoutVars>
          <dgm:hierBranch val="init"/>
        </dgm:presLayoutVars>
      </dgm:prSet>
      <dgm:spPr/>
    </dgm:pt>
    <dgm:pt modelId="{27C0405A-3EB1-49E6-B059-4F004378CC60}" type="pres">
      <dgm:prSet presAssocID="{C65ED20B-6A51-48CF-8B5E-32F776A28007}" presName="rootComposite" presStyleCnt="0"/>
      <dgm:spPr/>
    </dgm:pt>
    <dgm:pt modelId="{E6833F3F-7E74-4C0F-BC2E-C523A7004999}" type="pres">
      <dgm:prSet presAssocID="{C65ED20B-6A51-48CF-8B5E-32F776A28007}" presName="rootText" presStyleLbl="node2" presStyleIdx="0" presStyleCnt="2" custLinFactNeighborX="-3643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04438F-F48A-4D5A-9D00-12A1413ECCBF}" type="pres">
      <dgm:prSet presAssocID="{C65ED20B-6A51-48CF-8B5E-32F776A28007}" presName="rootConnector" presStyleLbl="node2" presStyleIdx="0" presStyleCnt="2"/>
      <dgm:spPr/>
    </dgm:pt>
    <dgm:pt modelId="{38CD9C46-DA64-4558-A131-A1B8A0B0467C}" type="pres">
      <dgm:prSet presAssocID="{C65ED20B-6A51-48CF-8B5E-32F776A28007}" presName="hierChild4" presStyleCnt="0"/>
      <dgm:spPr/>
    </dgm:pt>
    <dgm:pt modelId="{BF068243-5D80-444E-83AE-8AA9ABA1679A}" type="pres">
      <dgm:prSet presAssocID="{06465C69-628F-4111-8D9D-FF454AD6CBBA}" presName="Name37" presStyleLbl="parChTrans1D3" presStyleIdx="0" presStyleCnt="9"/>
      <dgm:spPr/>
    </dgm:pt>
    <dgm:pt modelId="{2C0093F8-B0BB-4BB0-8226-B30991EAE417}" type="pres">
      <dgm:prSet presAssocID="{F8FA17E2-8895-455D-A209-85A486D2C64A}" presName="hierRoot2" presStyleCnt="0">
        <dgm:presLayoutVars>
          <dgm:hierBranch val="init"/>
        </dgm:presLayoutVars>
      </dgm:prSet>
      <dgm:spPr/>
    </dgm:pt>
    <dgm:pt modelId="{B179EDD8-1F8C-47B4-A576-C776185A6352}" type="pres">
      <dgm:prSet presAssocID="{F8FA17E2-8895-455D-A209-85A486D2C64A}" presName="rootComposite" presStyleCnt="0"/>
      <dgm:spPr/>
    </dgm:pt>
    <dgm:pt modelId="{E977DCA1-6F9A-43EE-922C-D04DAA994841}" type="pres">
      <dgm:prSet presAssocID="{F8FA17E2-8895-455D-A209-85A486D2C64A}" presName="rootText" presStyleLbl="node3" presStyleIdx="0" presStyleCnt="9" custLinFactNeighborX="-36437">
        <dgm:presLayoutVars>
          <dgm:chPref val="3"/>
        </dgm:presLayoutVars>
      </dgm:prSet>
      <dgm:spPr/>
    </dgm:pt>
    <dgm:pt modelId="{B4A48C9E-53F6-4B3D-9737-ADA34645E324}" type="pres">
      <dgm:prSet presAssocID="{F8FA17E2-8895-455D-A209-85A486D2C64A}" presName="rootConnector" presStyleLbl="node3" presStyleIdx="0" presStyleCnt="9"/>
      <dgm:spPr/>
    </dgm:pt>
    <dgm:pt modelId="{A159ADC5-69ED-477D-BDDC-28240B163068}" type="pres">
      <dgm:prSet presAssocID="{F8FA17E2-8895-455D-A209-85A486D2C64A}" presName="hierChild4" presStyleCnt="0"/>
      <dgm:spPr/>
    </dgm:pt>
    <dgm:pt modelId="{B8F1B216-DF79-4C51-A7BE-221A7F6DC81B}" type="pres">
      <dgm:prSet presAssocID="{F8FA17E2-8895-455D-A209-85A486D2C64A}" presName="hierChild5" presStyleCnt="0"/>
      <dgm:spPr/>
    </dgm:pt>
    <dgm:pt modelId="{1A6EE4B5-D6D5-4BB5-B93B-3569C1DB4699}" type="pres">
      <dgm:prSet presAssocID="{62E295E8-3E7F-45B3-952E-D9BE79333100}" presName="Name37" presStyleLbl="parChTrans1D3" presStyleIdx="1" presStyleCnt="9"/>
      <dgm:spPr/>
    </dgm:pt>
    <dgm:pt modelId="{BD14E06E-6483-49E2-9CA7-8D66D7B34F83}" type="pres">
      <dgm:prSet presAssocID="{D8A44A9A-C74F-41F8-AEB8-CC6C29B54AE6}" presName="hierRoot2" presStyleCnt="0">
        <dgm:presLayoutVars>
          <dgm:hierBranch val="init"/>
        </dgm:presLayoutVars>
      </dgm:prSet>
      <dgm:spPr/>
    </dgm:pt>
    <dgm:pt modelId="{2621D9EC-59D2-4872-8744-1449BF2DC196}" type="pres">
      <dgm:prSet presAssocID="{D8A44A9A-C74F-41F8-AEB8-CC6C29B54AE6}" presName="rootComposite" presStyleCnt="0"/>
      <dgm:spPr/>
    </dgm:pt>
    <dgm:pt modelId="{501A82B1-F212-4A26-A570-7DF5FDFC092A}" type="pres">
      <dgm:prSet presAssocID="{D8A44A9A-C74F-41F8-AEB8-CC6C29B54AE6}" presName="rootText" presStyleLbl="node3" presStyleIdx="1" presStyleCnt="9" custLinFactNeighborX="-3643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8490F7-0083-437B-AF16-C0A64ADFC2C4}" type="pres">
      <dgm:prSet presAssocID="{D8A44A9A-C74F-41F8-AEB8-CC6C29B54AE6}" presName="rootConnector" presStyleLbl="node3" presStyleIdx="1" presStyleCnt="9"/>
      <dgm:spPr/>
    </dgm:pt>
    <dgm:pt modelId="{92733C6F-772B-469C-851F-F09BCF912F44}" type="pres">
      <dgm:prSet presAssocID="{D8A44A9A-C74F-41F8-AEB8-CC6C29B54AE6}" presName="hierChild4" presStyleCnt="0"/>
      <dgm:spPr/>
    </dgm:pt>
    <dgm:pt modelId="{76468849-B4FB-44F8-A7B0-7345D75B9EC7}" type="pres">
      <dgm:prSet presAssocID="{D8A44A9A-C74F-41F8-AEB8-CC6C29B54AE6}" presName="hierChild5" presStyleCnt="0"/>
      <dgm:spPr/>
    </dgm:pt>
    <dgm:pt modelId="{1808240B-0169-4CF5-BA07-BAD8A2F7D1D1}" type="pres">
      <dgm:prSet presAssocID="{74010B06-F324-46D5-8AD9-D34B3DACA990}" presName="Name37" presStyleLbl="parChTrans1D3" presStyleIdx="2" presStyleCnt="9"/>
      <dgm:spPr/>
    </dgm:pt>
    <dgm:pt modelId="{5C5E9DD6-35DC-4DA2-83BA-E17DD9DD94CD}" type="pres">
      <dgm:prSet presAssocID="{7AF93278-D05B-4D21-9839-570E550FF6E1}" presName="hierRoot2" presStyleCnt="0">
        <dgm:presLayoutVars>
          <dgm:hierBranch val="init"/>
        </dgm:presLayoutVars>
      </dgm:prSet>
      <dgm:spPr/>
    </dgm:pt>
    <dgm:pt modelId="{9B361079-09FD-4F1E-8ED8-8BF7A71AD79C}" type="pres">
      <dgm:prSet presAssocID="{7AF93278-D05B-4D21-9839-570E550FF6E1}" presName="rootComposite" presStyleCnt="0"/>
      <dgm:spPr/>
    </dgm:pt>
    <dgm:pt modelId="{E18CBA79-39A6-4557-B385-206667C37B8A}" type="pres">
      <dgm:prSet presAssocID="{7AF93278-D05B-4D21-9839-570E550FF6E1}" presName="rootText" presStyleLbl="node3" presStyleIdx="2" presStyleCnt="9" custLinFactNeighborX="-36437">
        <dgm:presLayoutVars>
          <dgm:chPref val="3"/>
        </dgm:presLayoutVars>
      </dgm:prSet>
      <dgm:spPr/>
    </dgm:pt>
    <dgm:pt modelId="{C8746E5B-DA8D-4552-96F8-3609A0CCCBEB}" type="pres">
      <dgm:prSet presAssocID="{7AF93278-D05B-4D21-9839-570E550FF6E1}" presName="rootConnector" presStyleLbl="node3" presStyleIdx="2" presStyleCnt="9"/>
      <dgm:spPr/>
    </dgm:pt>
    <dgm:pt modelId="{74EF2328-D8E6-4952-91DC-7D81C188F7D9}" type="pres">
      <dgm:prSet presAssocID="{7AF93278-D05B-4D21-9839-570E550FF6E1}" presName="hierChild4" presStyleCnt="0"/>
      <dgm:spPr/>
    </dgm:pt>
    <dgm:pt modelId="{AF8AE2F7-CF80-4A0D-969F-C75C358993D8}" type="pres">
      <dgm:prSet presAssocID="{7AF93278-D05B-4D21-9839-570E550FF6E1}" presName="hierChild5" presStyleCnt="0"/>
      <dgm:spPr/>
    </dgm:pt>
    <dgm:pt modelId="{87D7FAEF-F817-442C-A9C0-7EC03662A4C2}" type="pres">
      <dgm:prSet presAssocID="{933944CF-A29C-46E3-8065-17E963579258}" presName="Name37" presStyleLbl="parChTrans1D3" presStyleIdx="3" presStyleCnt="9"/>
      <dgm:spPr/>
    </dgm:pt>
    <dgm:pt modelId="{2A77E133-0DCB-4296-915E-AE0BD1BB938B}" type="pres">
      <dgm:prSet presAssocID="{F34F4447-950B-49D5-935D-A19763B5568E}" presName="hierRoot2" presStyleCnt="0">
        <dgm:presLayoutVars>
          <dgm:hierBranch val="init"/>
        </dgm:presLayoutVars>
      </dgm:prSet>
      <dgm:spPr/>
    </dgm:pt>
    <dgm:pt modelId="{F084449C-E5FD-49AC-99F7-071963D723BC}" type="pres">
      <dgm:prSet presAssocID="{F34F4447-950B-49D5-935D-A19763B5568E}" presName="rootComposite" presStyleCnt="0"/>
      <dgm:spPr/>
    </dgm:pt>
    <dgm:pt modelId="{F2284281-0300-4A5C-9B43-19E9F055C10B}" type="pres">
      <dgm:prSet presAssocID="{F34F4447-950B-49D5-935D-A19763B5568E}" presName="rootText" presStyleLbl="node3" presStyleIdx="3" presStyleCnt="9" custLinFactNeighborX="-36437">
        <dgm:presLayoutVars>
          <dgm:chPref val="3"/>
        </dgm:presLayoutVars>
      </dgm:prSet>
      <dgm:spPr/>
    </dgm:pt>
    <dgm:pt modelId="{75B87A80-DBF6-40A7-B3B4-DE421CC6F435}" type="pres">
      <dgm:prSet presAssocID="{F34F4447-950B-49D5-935D-A19763B5568E}" presName="rootConnector" presStyleLbl="node3" presStyleIdx="3" presStyleCnt="9"/>
      <dgm:spPr/>
    </dgm:pt>
    <dgm:pt modelId="{472D8F55-A7CA-4FCC-8C1E-E8777CC2C701}" type="pres">
      <dgm:prSet presAssocID="{F34F4447-950B-49D5-935D-A19763B5568E}" presName="hierChild4" presStyleCnt="0"/>
      <dgm:spPr/>
    </dgm:pt>
    <dgm:pt modelId="{AC0A1F06-86EF-444E-9273-C0894E4BBC0B}" type="pres">
      <dgm:prSet presAssocID="{F34F4447-950B-49D5-935D-A19763B5568E}" presName="hierChild5" presStyleCnt="0"/>
      <dgm:spPr/>
    </dgm:pt>
    <dgm:pt modelId="{5D86D06E-542D-4496-B422-7EDC9A2D99B8}" type="pres">
      <dgm:prSet presAssocID="{C65ED20B-6A51-48CF-8B5E-32F776A28007}" presName="hierChild5" presStyleCnt="0"/>
      <dgm:spPr/>
    </dgm:pt>
    <dgm:pt modelId="{5B8DC0FF-252B-4818-9CB3-49432C461A85}" type="pres">
      <dgm:prSet presAssocID="{D0EDD80F-5DF0-4C21-BFD0-97265E07F5F6}" presName="Name37" presStyleLbl="parChTrans1D2" presStyleIdx="1" presStyleCnt="4"/>
      <dgm:spPr/>
    </dgm:pt>
    <dgm:pt modelId="{0C469589-98A6-48FD-B8C1-BF5094E10FC9}" type="pres">
      <dgm:prSet presAssocID="{BD8045A7-B273-4EF1-91CB-235F283D43BF}" presName="hierRoot2" presStyleCnt="0">
        <dgm:presLayoutVars>
          <dgm:hierBranch val="init"/>
        </dgm:presLayoutVars>
      </dgm:prSet>
      <dgm:spPr/>
    </dgm:pt>
    <dgm:pt modelId="{40555F65-7D2A-440E-85D9-22A50585AE87}" type="pres">
      <dgm:prSet presAssocID="{BD8045A7-B273-4EF1-91CB-235F283D43BF}" presName="rootComposite" presStyleCnt="0"/>
      <dgm:spPr/>
    </dgm:pt>
    <dgm:pt modelId="{EA6F8514-80CA-4867-B05C-46424E3E4E82}" type="pres">
      <dgm:prSet presAssocID="{BD8045A7-B273-4EF1-91CB-235F283D43BF}" presName="rootText" presStyleLbl="node2" presStyleIdx="1" presStyleCnt="2" custLinFactNeighborX="41107">
        <dgm:presLayoutVars>
          <dgm:chPref val="3"/>
        </dgm:presLayoutVars>
      </dgm:prSet>
      <dgm:spPr/>
    </dgm:pt>
    <dgm:pt modelId="{B6B9AD35-8FD5-4E76-A821-40D0E89E6AF1}" type="pres">
      <dgm:prSet presAssocID="{BD8045A7-B273-4EF1-91CB-235F283D43BF}" presName="rootConnector" presStyleLbl="node2" presStyleIdx="1" presStyleCnt="2"/>
      <dgm:spPr/>
    </dgm:pt>
    <dgm:pt modelId="{A73A3885-A87F-4132-88F6-95E5B2803B51}" type="pres">
      <dgm:prSet presAssocID="{BD8045A7-B273-4EF1-91CB-235F283D43BF}" presName="hierChild4" presStyleCnt="0"/>
      <dgm:spPr/>
    </dgm:pt>
    <dgm:pt modelId="{C85B856D-02A4-4738-B465-CFC68C9C2645}" type="pres">
      <dgm:prSet presAssocID="{8CBEA116-80B7-4900-8672-A2C7C0663219}" presName="Name37" presStyleLbl="parChTrans1D3" presStyleIdx="4" presStyleCnt="9"/>
      <dgm:spPr/>
    </dgm:pt>
    <dgm:pt modelId="{F6B71A57-C604-4C0C-93F5-0A8E1461E543}" type="pres">
      <dgm:prSet presAssocID="{F83B24EF-4243-4BDB-ABC0-2D5FC36D4A18}" presName="hierRoot2" presStyleCnt="0">
        <dgm:presLayoutVars>
          <dgm:hierBranch val="init"/>
        </dgm:presLayoutVars>
      </dgm:prSet>
      <dgm:spPr/>
    </dgm:pt>
    <dgm:pt modelId="{BB492B0A-DE0B-4D7A-9161-A2BEB0007368}" type="pres">
      <dgm:prSet presAssocID="{F83B24EF-4243-4BDB-ABC0-2D5FC36D4A18}" presName="rootComposite" presStyleCnt="0"/>
      <dgm:spPr/>
    </dgm:pt>
    <dgm:pt modelId="{0F73C520-3BFC-498D-B9E4-C91C45C5B685}" type="pres">
      <dgm:prSet presAssocID="{F83B24EF-4243-4BDB-ABC0-2D5FC36D4A18}" presName="rootText" presStyleLbl="node3" presStyleIdx="4" presStyleCnt="9" custLinFactNeighborX="411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7B7B41-84B7-435B-BB83-73460AE48188}" type="pres">
      <dgm:prSet presAssocID="{F83B24EF-4243-4BDB-ABC0-2D5FC36D4A18}" presName="rootConnector" presStyleLbl="node3" presStyleIdx="4" presStyleCnt="9"/>
      <dgm:spPr/>
    </dgm:pt>
    <dgm:pt modelId="{49CD4AD6-22F8-478F-8565-6C87C0E42619}" type="pres">
      <dgm:prSet presAssocID="{F83B24EF-4243-4BDB-ABC0-2D5FC36D4A18}" presName="hierChild4" presStyleCnt="0"/>
      <dgm:spPr/>
    </dgm:pt>
    <dgm:pt modelId="{57F768A4-DF10-4E18-AFDB-97F39D9F3A06}" type="pres">
      <dgm:prSet presAssocID="{F83B24EF-4243-4BDB-ABC0-2D5FC36D4A18}" presName="hierChild5" presStyleCnt="0"/>
      <dgm:spPr/>
    </dgm:pt>
    <dgm:pt modelId="{631E99A4-6CCE-416B-893E-1990D18A9608}" type="pres">
      <dgm:prSet presAssocID="{86AC6D1B-89B1-4D43-BD10-1C3ECF010D3D}" presName="Name37" presStyleLbl="parChTrans1D3" presStyleIdx="5" presStyleCnt="9"/>
      <dgm:spPr/>
    </dgm:pt>
    <dgm:pt modelId="{68E881B5-1910-42D9-A75C-D00837AF9C4F}" type="pres">
      <dgm:prSet presAssocID="{101DA925-5031-4E09-BA4F-E9271A2CCDB9}" presName="hierRoot2" presStyleCnt="0">
        <dgm:presLayoutVars>
          <dgm:hierBranch val="init"/>
        </dgm:presLayoutVars>
      </dgm:prSet>
      <dgm:spPr/>
    </dgm:pt>
    <dgm:pt modelId="{E1BE23C9-0CC7-4F55-A546-6D2EB34A8AC5}" type="pres">
      <dgm:prSet presAssocID="{101DA925-5031-4E09-BA4F-E9271A2CCDB9}" presName="rootComposite" presStyleCnt="0"/>
      <dgm:spPr/>
    </dgm:pt>
    <dgm:pt modelId="{63EC1CC1-D61B-4FCB-986F-C0879A27F8BC}" type="pres">
      <dgm:prSet presAssocID="{101DA925-5031-4E09-BA4F-E9271A2CCDB9}" presName="rootText" presStyleLbl="node3" presStyleIdx="5" presStyleCnt="9" custLinFactNeighborX="411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084D74-950E-46F6-B275-69724B0B1D0F}" type="pres">
      <dgm:prSet presAssocID="{101DA925-5031-4E09-BA4F-E9271A2CCDB9}" presName="rootConnector" presStyleLbl="node3" presStyleIdx="5" presStyleCnt="9"/>
      <dgm:spPr/>
    </dgm:pt>
    <dgm:pt modelId="{AFB31895-DF30-406B-9B1A-9EE8BD27263C}" type="pres">
      <dgm:prSet presAssocID="{101DA925-5031-4E09-BA4F-E9271A2CCDB9}" presName="hierChild4" presStyleCnt="0"/>
      <dgm:spPr/>
    </dgm:pt>
    <dgm:pt modelId="{14DC647C-5CF8-44CF-8B7C-A4988F11389A}" type="pres">
      <dgm:prSet presAssocID="{101DA925-5031-4E09-BA4F-E9271A2CCDB9}" presName="hierChild5" presStyleCnt="0"/>
      <dgm:spPr/>
    </dgm:pt>
    <dgm:pt modelId="{D408C949-006C-4F69-AFED-EB360C46FE60}" type="pres">
      <dgm:prSet presAssocID="{C191EDF9-2674-4F06-854D-DC3D4D8B9EA2}" presName="Name37" presStyleLbl="parChTrans1D3" presStyleIdx="6" presStyleCnt="9"/>
      <dgm:spPr/>
    </dgm:pt>
    <dgm:pt modelId="{B877CCB8-57BD-427D-921D-373A8040CC2B}" type="pres">
      <dgm:prSet presAssocID="{7FAD02BD-A7DA-448B-B30C-ED61F03F4F9C}" presName="hierRoot2" presStyleCnt="0">
        <dgm:presLayoutVars>
          <dgm:hierBranch val="init"/>
        </dgm:presLayoutVars>
      </dgm:prSet>
      <dgm:spPr/>
    </dgm:pt>
    <dgm:pt modelId="{54C87C7B-80D8-423E-864B-0F73E2AC776E}" type="pres">
      <dgm:prSet presAssocID="{7FAD02BD-A7DA-448B-B30C-ED61F03F4F9C}" presName="rootComposite" presStyleCnt="0"/>
      <dgm:spPr/>
    </dgm:pt>
    <dgm:pt modelId="{BF5B5EE9-64B8-4712-AB11-610629A5C083}" type="pres">
      <dgm:prSet presAssocID="{7FAD02BD-A7DA-448B-B30C-ED61F03F4F9C}" presName="rootText" presStyleLbl="node3" presStyleIdx="6" presStyleCnt="9" custLinFactNeighborX="411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BF97381-9F0F-41EC-881C-6718C554B9C4}" type="pres">
      <dgm:prSet presAssocID="{7FAD02BD-A7DA-448B-B30C-ED61F03F4F9C}" presName="rootConnector" presStyleLbl="node3" presStyleIdx="6" presStyleCnt="9"/>
      <dgm:spPr/>
    </dgm:pt>
    <dgm:pt modelId="{DDCB2296-2A37-41B3-870C-BC6320273FEF}" type="pres">
      <dgm:prSet presAssocID="{7FAD02BD-A7DA-448B-B30C-ED61F03F4F9C}" presName="hierChild4" presStyleCnt="0"/>
      <dgm:spPr/>
    </dgm:pt>
    <dgm:pt modelId="{BDF0BD32-EC13-4CD7-9078-F268228769DB}" type="pres">
      <dgm:prSet presAssocID="{7FAD02BD-A7DA-448B-B30C-ED61F03F4F9C}" presName="hierChild5" presStyleCnt="0"/>
      <dgm:spPr/>
    </dgm:pt>
    <dgm:pt modelId="{D59207A7-65AF-404A-9547-E2F4A096251B}" type="pres">
      <dgm:prSet presAssocID="{09ACE518-6146-4ED3-ACB4-D9B9D063547A}" presName="Name37" presStyleLbl="parChTrans1D3" presStyleIdx="7" presStyleCnt="9"/>
      <dgm:spPr/>
    </dgm:pt>
    <dgm:pt modelId="{92A071A2-019C-4D93-A956-72836A2E4194}" type="pres">
      <dgm:prSet presAssocID="{2E456718-F8DE-4B77-9D01-84275FABE1EE}" presName="hierRoot2" presStyleCnt="0">
        <dgm:presLayoutVars>
          <dgm:hierBranch val="init"/>
        </dgm:presLayoutVars>
      </dgm:prSet>
      <dgm:spPr/>
    </dgm:pt>
    <dgm:pt modelId="{FE79F0E5-594E-4DDD-A819-AC5EECEE1148}" type="pres">
      <dgm:prSet presAssocID="{2E456718-F8DE-4B77-9D01-84275FABE1EE}" presName="rootComposite" presStyleCnt="0"/>
      <dgm:spPr/>
    </dgm:pt>
    <dgm:pt modelId="{9CAF9AD8-C4F8-4A76-B0D0-E00B73FEAC9B}" type="pres">
      <dgm:prSet presAssocID="{2E456718-F8DE-4B77-9D01-84275FABE1EE}" presName="rootText" presStyleLbl="node3" presStyleIdx="7" presStyleCnt="9" custLinFactNeighborX="411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FA45876-4C2E-4C02-8216-A686F4EAC38D}" type="pres">
      <dgm:prSet presAssocID="{2E456718-F8DE-4B77-9D01-84275FABE1EE}" presName="rootConnector" presStyleLbl="node3" presStyleIdx="7" presStyleCnt="9"/>
      <dgm:spPr/>
    </dgm:pt>
    <dgm:pt modelId="{2CF29F7B-3C6D-48FE-9C32-7C049514B098}" type="pres">
      <dgm:prSet presAssocID="{2E456718-F8DE-4B77-9D01-84275FABE1EE}" presName="hierChild4" presStyleCnt="0"/>
      <dgm:spPr/>
    </dgm:pt>
    <dgm:pt modelId="{5EB7EEA5-A7D2-4070-A2A7-AFB8DD219DCA}" type="pres">
      <dgm:prSet presAssocID="{2E456718-F8DE-4B77-9D01-84275FABE1EE}" presName="hierChild5" presStyleCnt="0"/>
      <dgm:spPr/>
    </dgm:pt>
    <dgm:pt modelId="{D40ED59A-D588-4413-BDF0-BF2AC76951DA}" type="pres">
      <dgm:prSet presAssocID="{D72E9162-21EB-4474-BF12-135750DF963C}" presName="Name37" presStyleLbl="parChTrans1D3" presStyleIdx="8" presStyleCnt="9"/>
      <dgm:spPr/>
    </dgm:pt>
    <dgm:pt modelId="{4C99E830-B6E5-4B8B-836F-603195E177ED}" type="pres">
      <dgm:prSet presAssocID="{34894BBF-390A-4E09-B726-DC43D3EA4DCA}" presName="hierRoot2" presStyleCnt="0">
        <dgm:presLayoutVars>
          <dgm:hierBranch val="init"/>
        </dgm:presLayoutVars>
      </dgm:prSet>
      <dgm:spPr/>
    </dgm:pt>
    <dgm:pt modelId="{058FAF4A-D3DB-4759-8D49-90B11198E7CE}" type="pres">
      <dgm:prSet presAssocID="{34894BBF-390A-4E09-B726-DC43D3EA4DCA}" presName="rootComposite" presStyleCnt="0"/>
      <dgm:spPr/>
    </dgm:pt>
    <dgm:pt modelId="{BA28440A-AA2F-4865-AA43-677EDC61E2C7}" type="pres">
      <dgm:prSet presAssocID="{34894BBF-390A-4E09-B726-DC43D3EA4DCA}" presName="rootText" presStyleLbl="node3" presStyleIdx="8" presStyleCnt="9" custLinFactNeighborX="41107">
        <dgm:presLayoutVars>
          <dgm:chPref val="3"/>
        </dgm:presLayoutVars>
      </dgm:prSet>
      <dgm:spPr/>
    </dgm:pt>
    <dgm:pt modelId="{D635D6F2-8544-4C95-BE49-B539DFCE3880}" type="pres">
      <dgm:prSet presAssocID="{34894BBF-390A-4E09-B726-DC43D3EA4DCA}" presName="rootConnector" presStyleLbl="node3" presStyleIdx="8" presStyleCnt="9"/>
      <dgm:spPr/>
    </dgm:pt>
    <dgm:pt modelId="{AC92DDE7-7BBA-42C7-B4D2-2DC1074DDE99}" type="pres">
      <dgm:prSet presAssocID="{34894BBF-390A-4E09-B726-DC43D3EA4DCA}" presName="hierChild4" presStyleCnt="0"/>
      <dgm:spPr/>
    </dgm:pt>
    <dgm:pt modelId="{84C2EBD6-E15D-47A6-B035-D67E98164593}" type="pres">
      <dgm:prSet presAssocID="{34894BBF-390A-4E09-B726-DC43D3EA4DCA}" presName="hierChild5" presStyleCnt="0"/>
      <dgm:spPr/>
    </dgm:pt>
    <dgm:pt modelId="{C64AEA0D-BE10-4EDA-A833-1F76D4F68D3E}" type="pres">
      <dgm:prSet presAssocID="{BD8045A7-B273-4EF1-91CB-235F283D43BF}" presName="hierChild5" presStyleCnt="0"/>
      <dgm:spPr/>
    </dgm:pt>
    <dgm:pt modelId="{415FC417-B5B0-4106-948F-D24454A7917B}" type="pres">
      <dgm:prSet presAssocID="{BA66CBCB-4F2B-4C72-8443-899658EDB26A}" presName="hierChild3" presStyleCnt="0"/>
      <dgm:spPr/>
    </dgm:pt>
    <dgm:pt modelId="{F8808B81-11E5-47D3-AB93-9362E4E51B16}" type="pres">
      <dgm:prSet presAssocID="{68375B23-6B4B-471E-A05E-B8967792363F}" presName="Name111" presStyleLbl="parChTrans1D2" presStyleIdx="2" presStyleCnt="4"/>
      <dgm:spPr/>
    </dgm:pt>
    <dgm:pt modelId="{997656E8-8A91-47AC-B9B0-E63A4504DE3B}" type="pres">
      <dgm:prSet presAssocID="{9C8D3D47-431A-4613-B43C-D3D60E8E4436}" presName="hierRoot3" presStyleCnt="0">
        <dgm:presLayoutVars>
          <dgm:hierBranch val="init"/>
        </dgm:presLayoutVars>
      </dgm:prSet>
      <dgm:spPr/>
    </dgm:pt>
    <dgm:pt modelId="{2EDAF34B-25F4-417E-A445-EB435579AE73}" type="pres">
      <dgm:prSet presAssocID="{9C8D3D47-431A-4613-B43C-D3D60E8E4436}" presName="rootComposite3" presStyleCnt="0"/>
      <dgm:spPr/>
    </dgm:pt>
    <dgm:pt modelId="{B954FA96-BC66-4A58-B0B3-3D310168E59C}" type="pres">
      <dgm:prSet presAssocID="{9C8D3D47-431A-4613-B43C-D3D60E8E4436}" presName="rootText3" presStyleLbl="asst1" presStyleIdx="0" presStyleCnt="2" custLinFactNeighborX="-3643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7118CEA-DC13-4950-8B18-7AD1F45BD06E}" type="pres">
      <dgm:prSet presAssocID="{9C8D3D47-431A-4613-B43C-D3D60E8E4436}" presName="rootConnector3" presStyleLbl="asst1" presStyleIdx="0" presStyleCnt="2"/>
      <dgm:spPr/>
    </dgm:pt>
    <dgm:pt modelId="{1BC0A6FA-1294-4CDC-8B10-3937312DECCD}" type="pres">
      <dgm:prSet presAssocID="{9C8D3D47-431A-4613-B43C-D3D60E8E4436}" presName="hierChild6" presStyleCnt="0"/>
      <dgm:spPr/>
    </dgm:pt>
    <dgm:pt modelId="{92D3D5C5-32B9-4405-8228-7B797CCAF1B1}" type="pres">
      <dgm:prSet presAssocID="{9C8D3D47-431A-4613-B43C-D3D60E8E4436}" presName="hierChild7" presStyleCnt="0"/>
      <dgm:spPr/>
    </dgm:pt>
    <dgm:pt modelId="{C3491D0F-B914-4FAA-B6E4-66FA97B2B881}" type="pres">
      <dgm:prSet presAssocID="{EB294F9E-AE5E-41FA-A007-694292756D83}" presName="Name111" presStyleLbl="parChTrans1D2" presStyleIdx="3" presStyleCnt="4"/>
      <dgm:spPr/>
    </dgm:pt>
    <dgm:pt modelId="{A37B8029-EA08-410C-9730-72B489F751A4}" type="pres">
      <dgm:prSet presAssocID="{AF0A4189-A029-49F6-ACC9-637FCBB09AF3}" presName="hierRoot3" presStyleCnt="0">
        <dgm:presLayoutVars>
          <dgm:hierBranch val="init"/>
        </dgm:presLayoutVars>
      </dgm:prSet>
      <dgm:spPr/>
    </dgm:pt>
    <dgm:pt modelId="{2AC6373D-4BDE-49A0-AC63-41E35B393297}" type="pres">
      <dgm:prSet presAssocID="{AF0A4189-A029-49F6-ACC9-637FCBB09AF3}" presName="rootComposite3" presStyleCnt="0"/>
      <dgm:spPr/>
    </dgm:pt>
    <dgm:pt modelId="{F72A5F32-4C69-45E7-AC68-3B5E9F37CFFE}" type="pres">
      <dgm:prSet presAssocID="{AF0A4189-A029-49F6-ACC9-637FCBB09AF3}" presName="rootText3" presStyleLbl="asst1" presStyleIdx="1" presStyleCnt="2" custLinFactNeighborX="41107">
        <dgm:presLayoutVars>
          <dgm:chPref val="3"/>
        </dgm:presLayoutVars>
      </dgm:prSet>
      <dgm:spPr/>
    </dgm:pt>
    <dgm:pt modelId="{778EC2A8-D4F4-477D-A9B6-6813746C0ABA}" type="pres">
      <dgm:prSet presAssocID="{AF0A4189-A029-49F6-ACC9-637FCBB09AF3}" presName="rootConnector3" presStyleLbl="asst1" presStyleIdx="1" presStyleCnt="2"/>
      <dgm:spPr/>
    </dgm:pt>
    <dgm:pt modelId="{6D17AB16-4B8B-497A-9D0B-221E9A23525B}" type="pres">
      <dgm:prSet presAssocID="{AF0A4189-A029-49F6-ACC9-637FCBB09AF3}" presName="hierChild6" presStyleCnt="0"/>
      <dgm:spPr/>
    </dgm:pt>
    <dgm:pt modelId="{F48E15F8-7BAF-4DF2-A589-FCB3D8C3EC22}" type="pres">
      <dgm:prSet presAssocID="{AF0A4189-A029-49F6-ACC9-637FCBB09AF3}" presName="hierChild7" presStyleCnt="0"/>
      <dgm:spPr/>
    </dgm:pt>
  </dgm:ptLst>
  <dgm:cxnLst>
    <dgm:cxn modelId="{0621A789-CA6E-4199-B2E7-3908F79771E9}" type="presOf" srcId="{AF0A4189-A029-49F6-ACC9-637FCBB09AF3}" destId="{F72A5F32-4C69-45E7-AC68-3B5E9F37CFFE}" srcOrd="0" destOrd="0" presId="urn:microsoft.com/office/officeart/2005/8/layout/orgChart1"/>
    <dgm:cxn modelId="{D1A9355E-440B-4FD5-BE59-3641E7AA98A4}" type="presOf" srcId="{9C8D3D47-431A-4613-B43C-D3D60E8E4436}" destId="{B954FA96-BC66-4A58-B0B3-3D310168E59C}" srcOrd="0" destOrd="0" presId="urn:microsoft.com/office/officeart/2005/8/layout/orgChart1"/>
    <dgm:cxn modelId="{4BB56964-6720-4FBD-98BD-52E4F776229A}" type="presOf" srcId="{09ACE518-6146-4ED3-ACB4-D9B9D063547A}" destId="{D59207A7-65AF-404A-9547-E2F4A096251B}" srcOrd="0" destOrd="0" presId="urn:microsoft.com/office/officeart/2005/8/layout/orgChart1"/>
    <dgm:cxn modelId="{D3904BDF-F2C0-4714-A63F-067615C6E7A2}" type="presOf" srcId="{D8A44A9A-C74F-41F8-AEB8-CC6C29B54AE6}" destId="{528490F7-0083-437B-AF16-C0A64ADFC2C4}" srcOrd="1" destOrd="0" presId="urn:microsoft.com/office/officeart/2005/8/layout/orgChart1"/>
    <dgm:cxn modelId="{F26A7C45-246C-4B49-BC48-92CA64406F95}" type="presOf" srcId="{06465C69-628F-4111-8D9D-FF454AD6CBBA}" destId="{BF068243-5D80-444E-83AE-8AA9ABA1679A}" srcOrd="0" destOrd="0" presId="urn:microsoft.com/office/officeart/2005/8/layout/orgChart1"/>
    <dgm:cxn modelId="{ED2AAA2C-D30B-41D8-8F5F-4A253D55A9A9}" srcId="{BD8045A7-B273-4EF1-91CB-235F283D43BF}" destId="{34894BBF-390A-4E09-B726-DC43D3EA4DCA}" srcOrd="4" destOrd="0" parTransId="{D72E9162-21EB-4474-BF12-135750DF963C}" sibTransId="{95DB9F34-9D78-4E88-9A84-00883E434E90}"/>
    <dgm:cxn modelId="{A1562BF0-3EBC-429F-84BF-BF7423E7C624}" type="presOf" srcId="{F8FA17E2-8895-455D-A209-85A486D2C64A}" destId="{E977DCA1-6F9A-43EE-922C-D04DAA994841}" srcOrd="0" destOrd="0" presId="urn:microsoft.com/office/officeart/2005/8/layout/orgChart1"/>
    <dgm:cxn modelId="{1F82B26A-B9AA-4F25-A179-DDE8EC5B1C00}" srcId="{C67008B4-EF1B-420E-93BF-A0D39844462A}" destId="{BA66CBCB-4F2B-4C72-8443-899658EDB26A}" srcOrd="0" destOrd="0" parTransId="{7393540E-2652-4EA8-894E-BB85D52B96A7}" sibTransId="{28BE981A-7067-4988-B43D-084CA689CC65}"/>
    <dgm:cxn modelId="{F610D4E4-F254-49F9-BEDB-F5A14F83F53C}" type="presOf" srcId="{86AC6D1B-89B1-4D43-BD10-1C3ECF010D3D}" destId="{631E99A4-6CCE-416B-893E-1990D18A9608}" srcOrd="0" destOrd="0" presId="urn:microsoft.com/office/officeart/2005/8/layout/orgChart1"/>
    <dgm:cxn modelId="{AEDEFFD3-435E-4B60-BDA3-38277E8CC7A9}" type="presOf" srcId="{101DA925-5031-4E09-BA4F-E9271A2CCDB9}" destId="{83084D74-950E-46F6-B275-69724B0B1D0F}" srcOrd="1" destOrd="0" presId="urn:microsoft.com/office/officeart/2005/8/layout/orgChart1"/>
    <dgm:cxn modelId="{4AD98244-D51F-4A34-B3E4-C1D9EFB1F9E6}" type="presOf" srcId="{101DA925-5031-4E09-BA4F-E9271A2CCDB9}" destId="{63EC1CC1-D61B-4FCB-986F-C0879A27F8BC}" srcOrd="0" destOrd="0" presId="urn:microsoft.com/office/officeart/2005/8/layout/orgChart1"/>
    <dgm:cxn modelId="{802E42E5-5BCE-4C3B-AEC6-D65F2F7D3C43}" type="presOf" srcId="{F83B24EF-4243-4BDB-ABC0-2D5FC36D4A18}" destId="{0F73C520-3BFC-498D-B9E4-C91C45C5B685}" srcOrd="0" destOrd="0" presId="urn:microsoft.com/office/officeart/2005/8/layout/orgChart1"/>
    <dgm:cxn modelId="{BBB61208-D884-41B9-8D98-EFC505E78E88}" type="presOf" srcId="{9B4A39F9-6923-4C7C-9153-8F098D148064}" destId="{C64096A9-8677-4705-9C16-2C1F604CDCEF}" srcOrd="0" destOrd="0" presId="urn:microsoft.com/office/officeart/2005/8/layout/orgChart1"/>
    <dgm:cxn modelId="{DB5F95F2-F745-4EAF-B11D-2F1C54BB251E}" srcId="{BA66CBCB-4F2B-4C72-8443-899658EDB26A}" destId="{C65ED20B-6A51-48CF-8B5E-32F776A28007}" srcOrd="2" destOrd="0" parTransId="{9B4A39F9-6923-4C7C-9153-8F098D148064}" sibTransId="{D52758FE-108D-4EF2-B637-C19A20CC9E44}"/>
    <dgm:cxn modelId="{90CE1A70-E84D-44AA-BC37-BF433FD8D157}" srcId="{BD8045A7-B273-4EF1-91CB-235F283D43BF}" destId="{101DA925-5031-4E09-BA4F-E9271A2CCDB9}" srcOrd="1" destOrd="0" parTransId="{86AC6D1B-89B1-4D43-BD10-1C3ECF010D3D}" sibTransId="{DF5FF67B-668B-4C02-82F8-B12B4A76B360}"/>
    <dgm:cxn modelId="{F7683EB5-25CB-40C5-A080-9B22E63D31ED}" type="presOf" srcId="{7AF93278-D05B-4D21-9839-570E550FF6E1}" destId="{E18CBA79-39A6-4557-B385-206667C37B8A}" srcOrd="0" destOrd="0" presId="urn:microsoft.com/office/officeart/2005/8/layout/orgChart1"/>
    <dgm:cxn modelId="{AE7488B8-6295-4585-B127-89180126375E}" type="presOf" srcId="{34894BBF-390A-4E09-B726-DC43D3EA4DCA}" destId="{D635D6F2-8544-4C95-BE49-B539DFCE3880}" srcOrd="1" destOrd="0" presId="urn:microsoft.com/office/officeart/2005/8/layout/orgChart1"/>
    <dgm:cxn modelId="{692BA770-14D8-4057-A1F1-0A6C3E8186F1}" srcId="{BD8045A7-B273-4EF1-91CB-235F283D43BF}" destId="{7FAD02BD-A7DA-448B-B30C-ED61F03F4F9C}" srcOrd="2" destOrd="0" parTransId="{C191EDF9-2674-4F06-854D-DC3D4D8B9EA2}" sibTransId="{9CA4742C-B557-47A8-A531-7FFC06D1980A}"/>
    <dgm:cxn modelId="{62BBF7BE-5D2F-465E-BE70-33AE79FC873F}" type="presOf" srcId="{F83B24EF-4243-4BDB-ABC0-2D5FC36D4A18}" destId="{CB7B7B41-84B7-435B-BB83-73460AE48188}" srcOrd="1" destOrd="0" presId="urn:microsoft.com/office/officeart/2005/8/layout/orgChart1"/>
    <dgm:cxn modelId="{9356550E-4947-4B8E-B1DF-296499F3A1F5}" type="presOf" srcId="{BD8045A7-B273-4EF1-91CB-235F283D43BF}" destId="{B6B9AD35-8FD5-4E76-A821-40D0E89E6AF1}" srcOrd="1" destOrd="0" presId="urn:microsoft.com/office/officeart/2005/8/layout/orgChart1"/>
    <dgm:cxn modelId="{1422C941-0D45-4250-9611-C85E87AF91CC}" type="presOf" srcId="{933944CF-A29C-46E3-8065-17E963579258}" destId="{87D7FAEF-F817-442C-A9C0-7EC03662A4C2}" srcOrd="0" destOrd="0" presId="urn:microsoft.com/office/officeart/2005/8/layout/orgChart1"/>
    <dgm:cxn modelId="{47C04F1D-E290-4D52-A28A-341546551947}" type="presOf" srcId="{62E295E8-3E7F-45B3-952E-D9BE79333100}" destId="{1A6EE4B5-D6D5-4BB5-B93B-3569C1DB4699}" srcOrd="0" destOrd="0" presId="urn:microsoft.com/office/officeart/2005/8/layout/orgChart1"/>
    <dgm:cxn modelId="{07AD7C08-3E96-4CE2-B8FC-25EE6C8B254F}" srcId="{BD8045A7-B273-4EF1-91CB-235F283D43BF}" destId="{2E456718-F8DE-4B77-9D01-84275FABE1EE}" srcOrd="3" destOrd="0" parTransId="{09ACE518-6146-4ED3-ACB4-D9B9D063547A}" sibTransId="{05CEB1FC-0F0B-4A66-8DAC-6FA7B58657C2}"/>
    <dgm:cxn modelId="{81C06FE6-08C1-4AAF-865A-600CDC3E1D24}" type="presOf" srcId="{2E456718-F8DE-4B77-9D01-84275FABE1EE}" destId="{6FA45876-4C2E-4C02-8216-A686F4EAC38D}" srcOrd="1" destOrd="0" presId="urn:microsoft.com/office/officeart/2005/8/layout/orgChart1"/>
    <dgm:cxn modelId="{CA9D5D85-9E74-4350-B1DE-DE68E4394E88}" srcId="{BA66CBCB-4F2B-4C72-8443-899658EDB26A}" destId="{BD8045A7-B273-4EF1-91CB-235F283D43BF}" srcOrd="3" destOrd="0" parTransId="{D0EDD80F-5DF0-4C21-BFD0-97265E07F5F6}" sibTransId="{A4FE5E9F-691A-4432-9B33-AEECD7CB94F6}"/>
    <dgm:cxn modelId="{89EDF146-1AB8-422A-96DF-3EF4340EB5E4}" type="presOf" srcId="{F34F4447-950B-49D5-935D-A19763B5568E}" destId="{75B87A80-DBF6-40A7-B3B4-DE421CC6F435}" srcOrd="1" destOrd="0" presId="urn:microsoft.com/office/officeart/2005/8/layout/orgChart1"/>
    <dgm:cxn modelId="{63E3F5BF-CCBF-489F-8F75-747F83573000}" srcId="{C65ED20B-6A51-48CF-8B5E-32F776A28007}" destId="{D8A44A9A-C74F-41F8-AEB8-CC6C29B54AE6}" srcOrd="1" destOrd="0" parTransId="{62E295E8-3E7F-45B3-952E-D9BE79333100}" sibTransId="{904A61CE-8C52-4ADC-80BF-12296E1EF27F}"/>
    <dgm:cxn modelId="{39045E06-1766-4A42-9140-4F752760CDF7}" type="presOf" srcId="{D8A44A9A-C74F-41F8-AEB8-CC6C29B54AE6}" destId="{501A82B1-F212-4A26-A570-7DF5FDFC092A}" srcOrd="0" destOrd="0" presId="urn:microsoft.com/office/officeart/2005/8/layout/orgChart1"/>
    <dgm:cxn modelId="{867D8409-6BB2-4CA9-B580-766FFA809334}" type="presOf" srcId="{F8FA17E2-8895-455D-A209-85A486D2C64A}" destId="{B4A48C9E-53F6-4B3D-9737-ADA34645E324}" srcOrd="1" destOrd="0" presId="urn:microsoft.com/office/officeart/2005/8/layout/orgChart1"/>
    <dgm:cxn modelId="{84642A30-5821-43F3-B54E-91675E6851D3}" type="presOf" srcId="{74010B06-F324-46D5-8AD9-D34B3DACA990}" destId="{1808240B-0169-4CF5-BA07-BAD8A2F7D1D1}" srcOrd="0" destOrd="0" presId="urn:microsoft.com/office/officeart/2005/8/layout/orgChart1"/>
    <dgm:cxn modelId="{0C5EDC4F-A518-4306-8C1A-03F04812D4B1}" type="presOf" srcId="{C67008B4-EF1B-420E-93BF-A0D39844462A}" destId="{749BC30E-C437-4111-952B-6640F30A8649}" srcOrd="0" destOrd="0" presId="urn:microsoft.com/office/officeart/2005/8/layout/orgChart1"/>
    <dgm:cxn modelId="{CF860C4F-7389-41AB-A5D8-E83406E21876}" type="presOf" srcId="{BA66CBCB-4F2B-4C72-8443-899658EDB26A}" destId="{2CFA6421-F0B1-41D2-9470-D6F47D653A73}" srcOrd="0" destOrd="0" presId="urn:microsoft.com/office/officeart/2005/8/layout/orgChart1"/>
    <dgm:cxn modelId="{82D17557-6904-4118-9E31-CA079E421D1E}" srcId="{C65ED20B-6A51-48CF-8B5E-32F776A28007}" destId="{F8FA17E2-8895-455D-A209-85A486D2C64A}" srcOrd="0" destOrd="0" parTransId="{06465C69-628F-4111-8D9D-FF454AD6CBBA}" sibTransId="{DF5E1572-9FC6-4B6E-9C4A-C0F957197142}"/>
    <dgm:cxn modelId="{992B5ED3-C99C-4AF3-8CB2-B1CC857BA003}" type="presOf" srcId="{D0EDD80F-5DF0-4C21-BFD0-97265E07F5F6}" destId="{5B8DC0FF-252B-4818-9CB3-49432C461A85}" srcOrd="0" destOrd="0" presId="urn:microsoft.com/office/officeart/2005/8/layout/orgChart1"/>
    <dgm:cxn modelId="{4060745B-4ABD-45CE-867C-B8997853D679}" type="presOf" srcId="{7AF93278-D05B-4D21-9839-570E550FF6E1}" destId="{C8746E5B-DA8D-4552-96F8-3609A0CCCBEB}" srcOrd="1" destOrd="0" presId="urn:microsoft.com/office/officeart/2005/8/layout/orgChart1"/>
    <dgm:cxn modelId="{D8C734F1-3CB4-4914-93AF-C7F56D56D356}" srcId="{C65ED20B-6A51-48CF-8B5E-32F776A28007}" destId="{F34F4447-950B-49D5-935D-A19763B5568E}" srcOrd="3" destOrd="0" parTransId="{933944CF-A29C-46E3-8065-17E963579258}" sibTransId="{761821AC-B1B0-4CF7-ACB6-CAA5E158065E}"/>
    <dgm:cxn modelId="{D77EBFB4-9A1A-457D-BD08-3EB2244F7693}" type="presOf" srcId="{68375B23-6B4B-471E-A05E-B8967792363F}" destId="{F8808B81-11E5-47D3-AB93-9362E4E51B16}" srcOrd="0" destOrd="0" presId="urn:microsoft.com/office/officeart/2005/8/layout/orgChart1"/>
    <dgm:cxn modelId="{F9049BD7-D917-483E-82A6-4FF767B18CCC}" type="presOf" srcId="{8CBEA116-80B7-4900-8672-A2C7C0663219}" destId="{C85B856D-02A4-4738-B465-CFC68C9C2645}" srcOrd="0" destOrd="0" presId="urn:microsoft.com/office/officeart/2005/8/layout/orgChart1"/>
    <dgm:cxn modelId="{B755E52D-6471-41DB-97FC-7D6CE495D55B}" type="presOf" srcId="{7FAD02BD-A7DA-448B-B30C-ED61F03F4F9C}" destId="{BF5B5EE9-64B8-4712-AB11-610629A5C083}" srcOrd="0" destOrd="0" presId="urn:microsoft.com/office/officeart/2005/8/layout/orgChart1"/>
    <dgm:cxn modelId="{0845417A-4028-4C71-A7AD-0CD59C9773DC}" type="presOf" srcId="{F34F4447-950B-49D5-935D-A19763B5568E}" destId="{F2284281-0300-4A5C-9B43-19E9F055C10B}" srcOrd="0" destOrd="0" presId="urn:microsoft.com/office/officeart/2005/8/layout/orgChart1"/>
    <dgm:cxn modelId="{3CD2491C-7F68-45EC-AD65-4DE41B36BE89}" type="presOf" srcId="{EB294F9E-AE5E-41FA-A007-694292756D83}" destId="{C3491D0F-B914-4FAA-B6E4-66FA97B2B881}" srcOrd="0" destOrd="0" presId="urn:microsoft.com/office/officeart/2005/8/layout/orgChart1"/>
    <dgm:cxn modelId="{D1F2A3A7-B4C7-44EB-9C9C-36CA6EE829BE}" type="presOf" srcId="{C65ED20B-6A51-48CF-8B5E-32F776A28007}" destId="{E6833F3F-7E74-4C0F-BC2E-C523A7004999}" srcOrd="0" destOrd="0" presId="urn:microsoft.com/office/officeart/2005/8/layout/orgChart1"/>
    <dgm:cxn modelId="{4B294B77-A3CE-4314-BEC1-6C9816FEC39E}" srcId="{BA66CBCB-4F2B-4C72-8443-899658EDB26A}" destId="{AF0A4189-A029-49F6-ACC9-637FCBB09AF3}" srcOrd="1" destOrd="0" parTransId="{EB294F9E-AE5E-41FA-A007-694292756D83}" sibTransId="{593A04D0-CD05-46A8-8E06-821C8CBA0DA8}"/>
    <dgm:cxn modelId="{A9988261-1E7A-458D-93D6-4928F622A01B}" type="presOf" srcId="{AF0A4189-A029-49F6-ACC9-637FCBB09AF3}" destId="{778EC2A8-D4F4-477D-A9B6-6813746C0ABA}" srcOrd="1" destOrd="0" presId="urn:microsoft.com/office/officeart/2005/8/layout/orgChart1"/>
    <dgm:cxn modelId="{B4DDB31E-9AD7-4D08-B72F-711B49D318BC}" type="presOf" srcId="{9C8D3D47-431A-4613-B43C-D3D60E8E4436}" destId="{67118CEA-DC13-4950-8B18-7AD1F45BD06E}" srcOrd="1" destOrd="0" presId="urn:microsoft.com/office/officeart/2005/8/layout/orgChart1"/>
    <dgm:cxn modelId="{AC5E49BC-A399-4B0B-A1FD-F93B2F616869}" type="presOf" srcId="{2E456718-F8DE-4B77-9D01-84275FABE1EE}" destId="{9CAF9AD8-C4F8-4A76-B0D0-E00B73FEAC9B}" srcOrd="0" destOrd="0" presId="urn:microsoft.com/office/officeart/2005/8/layout/orgChart1"/>
    <dgm:cxn modelId="{B3BF10FC-0A3E-4087-A98A-D5DB0490DCB3}" srcId="{C65ED20B-6A51-48CF-8B5E-32F776A28007}" destId="{7AF93278-D05B-4D21-9839-570E550FF6E1}" srcOrd="2" destOrd="0" parTransId="{74010B06-F324-46D5-8AD9-D34B3DACA990}" sibTransId="{AF0CB6ED-23C3-4648-8E0C-3070E1A4B956}"/>
    <dgm:cxn modelId="{E02FDDA0-8F0D-4D77-8810-EBFCBE8024AB}" type="presOf" srcId="{34894BBF-390A-4E09-B726-DC43D3EA4DCA}" destId="{BA28440A-AA2F-4865-AA43-677EDC61E2C7}" srcOrd="0" destOrd="0" presId="urn:microsoft.com/office/officeart/2005/8/layout/orgChart1"/>
    <dgm:cxn modelId="{C8B37D08-4390-4E28-85A0-525485359835}" type="presOf" srcId="{BD8045A7-B273-4EF1-91CB-235F283D43BF}" destId="{EA6F8514-80CA-4867-B05C-46424E3E4E82}" srcOrd="0" destOrd="0" presId="urn:microsoft.com/office/officeart/2005/8/layout/orgChart1"/>
    <dgm:cxn modelId="{303A2C94-EA1F-4FFB-8FAB-7045E2B4EE0E}" srcId="{BD8045A7-B273-4EF1-91CB-235F283D43BF}" destId="{F83B24EF-4243-4BDB-ABC0-2D5FC36D4A18}" srcOrd="0" destOrd="0" parTransId="{8CBEA116-80B7-4900-8672-A2C7C0663219}" sibTransId="{2F353C15-1BFA-4CA6-8BC8-8B216A1F0F1B}"/>
    <dgm:cxn modelId="{4F631C9B-A8F4-4C78-A2E8-344CCAE8F49F}" srcId="{BA66CBCB-4F2B-4C72-8443-899658EDB26A}" destId="{9C8D3D47-431A-4613-B43C-D3D60E8E4436}" srcOrd="0" destOrd="0" parTransId="{68375B23-6B4B-471E-A05E-B8967792363F}" sibTransId="{577E354D-5BF7-42A9-AA38-330C1D69ABC4}"/>
    <dgm:cxn modelId="{21F532F4-EC43-4F41-9564-07AA4C67D6C8}" type="presOf" srcId="{C191EDF9-2674-4F06-854D-DC3D4D8B9EA2}" destId="{D408C949-006C-4F69-AFED-EB360C46FE60}" srcOrd="0" destOrd="0" presId="urn:microsoft.com/office/officeart/2005/8/layout/orgChart1"/>
    <dgm:cxn modelId="{D7A1ACF5-D506-4A7F-8BFA-F52D458B2950}" type="presOf" srcId="{BA66CBCB-4F2B-4C72-8443-899658EDB26A}" destId="{FEB7BDC2-1D8F-4687-94F9-217A1CC351A8}" srcOrd="1" destOrd="0" presId="urn:microsoft.com/office/officeart/2005/8/layout/orgChart1"/>
    <dgm:cxn modelId="{3D63BB4C-B82C-42F5-ADB0-C56363349525}" type="presOf" srcId="{D72E9162-21EB-4474-BF12-135750DF963C}" destId="{D40ED59A-D588-4413-BDF0-BF2AC76951DA}" srcOrd="0" destOrd="0" presId="urn:microsoft.com/office/officeart/2005/8/layout/orgChart1"/>
    <dgm:cxn modelId="{6B3DE228-8892-4311-A925-6663EFFAD959}" type="presOf" srcId="{C65ED20B-6A51-48CF-8B5E-32F776A28007}" destId="{A604438F-F48A-4D5A-9D00-12A1413ECCBF}" srcOrd="1" destOrd="0" presId="urn:microsoft.com/office/officeart/2005/8/layout/orgChart1"/>
    <dgm:cxn modelId="{E5E445F2-C902-4D68-890D-F35B461AB07D}" type="presOf" srcId="{7FAD02BD-A7DA-448B-B30C-ED61F03F4F9C}" destId="{3BF97381-9F0F-41EC-881C-6718C554B9C4}" srcOrd="1" destOrd="0" presId="urn:microsoft.com/office/officeart/2005/8/layout/orgChart1"/>
    <dgm:cxn modelId="{7E97421E-DA6D-4DFC-984C-776E4E26787B}" type="presParOf" srcId="{749BC30E-C437-4111-952B-6640F30A8649}" destId="{93FAE68B-C0FC-4B1B-A4B7-AA8238B16CD1}" srcOrd="0" destOrd="0" presId="urn:microsoft.com/office/officeart/2005/8/layout/orgChart1"/>
    <dgm:cxn modelId="{FBD4BA8A-C4C6-4CA1-90FB-B208A6EB849F}" type="presParOf" srcId="{93FAE68B-C0FC-4B1B-A4B7-AA8238B16CD1}" destId="{95751B5B-0D7D-4DC6-B7BB-2478B07F5ED5}" srcOrd="0" destOrd="0" presId="urn:microsoft.com/office/officeart/2005/8/layout/orgChart1"/>
    <dgm:cxn modelId="{88F0BE9E-740B-4C85-97F4-7D149444EA5D}" type="presParOf" srcId="{95751B5B-0D7D-4DC6-B7BB-2478B07F5ED5}" destId="{2CFA6421-F0B1-41D2-9470-D6F47D653A73}" srcOrd="0" destOrd="0" presId="urn:microsoft.com/office/officeart/2005/8/layout/orgChart1"/>
    <dgm:cxn modelId="{D59BAEB5-5ED9-426F-851B-1C025348C12E}" type="presParOf" srcId="{95751B5B-0D7D-4DC6-B7BB-2478B07F5ED5}" destId="{FEB7BDC2-1D8F-4687-94F9-217A1CC351A8}" srcOrd="1" destOrd="0" presId="urn:microsoft.com/office/officeart/2005/8/layout/orgChart1"/>
    <dgm:cxn modelId="{A10E2624-81BE-403B-8FB1-12215D3F4611}" type="presParOf" srcId="{93FAE68B-C0FC-4B1B-A4B7-AA8238B16CD1}" destId="{52469CD1-8BD2-4637-BDF6-92F972EFF028}" srcOrd="1" destOrd="0" presId="urn:microsoft.com/office/officeart/2005/8/layout/orgChart1"/>
    <dgm:cxn modelId="{DB4E8879-EB7A-492D-A8A9-6BCE86EB3876}" type="presParOf" srcId="{52469CD1-8BD2-4637-BDF6-92F972EFF028}" destId="{C64096A9-8677-4705-9C16-2C1F604CDCEF}" srcOrd="0" destOrd="0" presId="urn:microsoft.com/office/officeart/2005/8/layout/orgChart1"/>
    <dgm:cxn modelId="{EE21B059-30A5-46D3-BA4A-82901082D0C2}" type="presParOf" srcId="{52469CD1-8BD2-4637-BDF6-92F972EFF028}" destId="{7C5C1F75-77A4-4223-80F2-E340B54C6DC6}" srcOrd="1" destOrd="0" presId="urn:microsoft.com/office/officeart/2005/8/layout/orgChart1"/>
    <dgm:cxn modelId="{BA5BCA0A-BE18-4111-A286-E34D565EC366}" type="presParOf" srcId="{7C5C1F75-77A4-4223-80F2-E340B54C6DC6}" destId="{27C0405A-3EB1-49E6-B059-4F004378CC60}" srcOrd="0" destOrd="0" presId="urn:microsoft.com/office/officeart/2005/8/layout/orgChart1"/>
    <dgm:cxn modelId="{EB3CB53F-6553-4F53-BCE4-59A6E55F81CD}" type="presParOf" srcId="{27C0405A-3EB1-49E6-B059-4F004378CC60}" destId="{E6833F3F-7E74-4C0F-BC2E-C523A7004999}" srcOrd="0" destOrd="0" presId="urn:microsoft.com/office/officeart/2005/8/layout/orgChart1"/>
    <dgm:cxn modelId="{0F620182-E3E4-4EB0-B9A0-A0EE368BB690}" type="presParOf" srcId="{27C0405A-3EB1-49E6-B059-4F004378CC60}" destId="{A604438F-F48A-4D5A-9D00-12A1413ECCBF}" srcOrd="1" destOrd="0" presId="urn:microsoft.com/office/officeart/2005/8/layout/orgChart1"/>
    <dgm:cxn modelId="{8CD053BB-B542-4AEE-A947-8795FFE16B8A}" type="presParOf" srcId="{7C5C1F75-77A4-4223-80F2-E340B54C6DC6}" destId="{38CD9C46-DA64-4558-A131-A1B8A0B0467C}" srcOrd="1" destOrd="0" presId="urn:microsoft.com/office/officeart/2005/8/layout/orgChart1"/>
    <dgm:cxn modelId="{9979A0B7-A21A-4DA4-94B6-5D7846CFBF02}" type="presParOf" srcId="{38CD9C46-DA64-4558-A131-A1B8A0B0467C}" destId="{BF068243-5D80-444E-83AE-8AA9ABA1679A}" srcOrd="0" destOrd="0" presId="urn:microsoft.com/office/officeart/2005/8/layout/orgChart1"/>
    <dgm:cxn modelId="{CAA94F88-E7A1-4429-A4EE-EE977E824F81}" type="presParOf" srcId="{38CD9C46-DA64-4558-A131-A1B8A0B0467C}" destId="{2C0093F8-B0BB-4BB0-8226-B30991EAE417}" srcOrd="1" destOrd="0" presId="urn:microsoft.com/office/officeart/2005/8/layout/orgChart1"/>
    <dgm:cxn modelId="{F02274CF-A0B2-44AE-BED0-24E4E843C8B9}" type="presParOf" srcId="{2C0093F8-B0BB-4BB0-8226-B30991EAE417}" destId="{B179EDD8-1F8C-47B4-A576-C776185A6352}" srcOrd="0" destOrd="0" presId="urn:microsoft.com/office/officeart/2005/8/layout/orgChart1"/>
    <dgm:cxn modelId="{9F8CE705-3135-4635-AF0A-32E17B7CAA25}" type="presParOf" srcId="{B179EDD8-1F8C-47B4-A576-C776185A6352}" destId="{E977DCA1-6F9A-43EE-922C-D04DAA994841}" srcOrd="0" destOrd="0" presId="urn:microsoft.com/office/officeart/2005/8/layout/orgChart1"/>
    <dgm:cxn modelId="{24F6DF70-3003-41A2-B5F3-509F55BC79AD}" type="presParOf" srcId="{B179EDD8-1F8C-47B4-A576-C776185A6352}" destId="{B4A48C9E-53F6-4B3D-9737-ADA34645E324}" srcOrd="1" destOrd="0" presId="urn:microsoft.com/office/officeart/2005/8/layout/orgChart1"/>
    <dgm:cxn modelId="{B90CCD37-AB18-41BC-AE2E-D477D3927E91}" type="presParOf" srcId="{2C0093F8-B0BB-4BB0-8226-B30991EAE417}" destId="{A159ADC5-69ED-477D-BDDC-28240B163068}" srcOrd="1" destOrd="0" presId="urn:microsoft.com/office/officeart/2005/8/layout/orgChart1"/>
    <dgm:cxn modelId="{782B0723-A0EE-4D59-84B5-31E7E3DDAC02}" type="presParOf" srcId="{2C0093F8-B0BB-4BB0-8226-B30991EAE417}" destId="{B8F1B216-DF79-4C51-A7BE-221A7F6DC81B}" srcOrd="2" destOrd="0" presId="urn:microsoft.com/office/officeart/2005/8/layout/orgChart1"/>
    <dgm:cxn modelId="{46E61591-8400-44B3-9F50-A5F06C2B25EA}" type="presParOf" srcId="{38CD9C46-DA64-4558-A131-A1B8A0B0467C}" destId="{1A6EE4B5-D6D5-4BB5-B93B-3569C1DB4699}" srcOrd="2" destOrd="0" presId="urn:microsoft.com/office/officeart/2005/8/layout/orgChart1"/>
    <dgm:cxn modelId="{A985B003-BB6F-455B-8091-C4D3F1A69760}" type="presParOf" srcId="{38CD9C46-DA64-4558-A131-A1B8A0B0467C}" destId="{BD14E06E-6483-49E2-9CA7-8D66D7B34F83}" srcOrd="3" destOrd="0" presId="urn:microsoft.com/office/officeart/2005/8/layout/orgChart1"/>
    <dgm:cxn modelId="{3C3CA4C9-017E-405F-A14C-97BDA238A0E5}" type="presParOf" srcId="{BD14E06E-6483-49E2-9CA7-8D66D7B34F83}" destId="{2621D9EC-59D2-4872-8744-1449BF2DC196}" srcOrd="0" destOrd="0" presId="urn:microsoft.com/office/officeart/2005/8/layout/orgChart1"/>
    <dgm:cxn modelId="{2B8232F3-4260-4460-AAF5-5D63DF2A5B6F}" type="presParOf" srcId="{2621D9EC-59D2-4872-8744-1449BF2DC196}" destId="{501A82B1-F212-4A26-A570-7DF5FDFC092A}" srcOrd="0" destOrd="0" presId="urn:microsoft.com/office/officeart/2005/8/layout/orgChart1"/>
    <dgm:cxn modelId="{D6E15E25-9804-4821-B036-5BD25D20E766}" type="presParOf" srcId="{2621D9EC-59D2-4872-8744-1449BF2DC196}" destId="{528490F7-0083-437B-AF16-C0A64ADFC2C4}" srcOrd="1" destOrd="0" presId="urn:microsoft.com/office/officeart/2005/8/layout/orgChart1"/>
    <dgm:cxn modelId="{8AA24BBB-0A45-49FE-A1C7-D8D1C2F76CEC}" type="presParOf" srcId="{BD14E06E-6483-49E2-9CA7-8D66D7B34F83}" destId="{92733C6F-772B-469C-851F-F09BCF912F44}" srcOrd="1" destOrd="0" presId="urn:microsoft.com/office/officeart/2005/8/layout/orgChart1"/>
    <dgm:cxn modelId="{6AB2C731-EC7C-4057-9A8A-001A17A5109E}" type="presParOf" srcId="{BD14E06E-6483-49E2-9CA7-8D66D7B34F83}" destId="{76468849-B4FB-44F8-A7B0-7345D75B9EC7}" srcOrd="2" destOrd="0" presId="urn:microsoft.com/office/officeart/2005/8/layout/orgChart1"/>
    <dgm:cxn modelId="{C1E25E3B-5849-4D19-9AC6-C2B1E730D63B}" type="presParOf" srcId="{38CD9C46-DA64-4558-A131-A1B8A0B0467C}" destId="{1808240B-0169-4CF5-BA07-BAD8A2F7D1D1}" srcOrd="4" destOrd="0" presId="urn:microsoft.com/office/officeart/2005/8/layout/orgChart1"/>
    <dgm:cxn modelId="{8AF23166-CF49-4A29-87EB-75E3CA6AEC4B}" type="presParOf" srcId="{38CD9C46-DA64-4558-A131-A1B8A0B0467C}" destId="{5C5E9DD6-35DC-4DA2-83BA-E17DD9DD94CD}" srcOrd="5" destOrd="0" presId="urn:microsoft.com/office/officeart/2005/8/layout/orgChart1"/>
    <dgm:cxn modelId="{B9244C09-D63C-43DF-853A-C1DE4D2C65CF}" type="presParOf" srcId="{5C5E9DD6-35DC-4DA2-83BA-E17DD9DD94CD}" destId="{9B361079-09FD-4F1E-8ED8-8BF7A71AD79C}" srcOrd="0" destOrd="0" presId="urn:microsoft.com/office/officeart/2005/8/layout/orgChart1"/>
    <dgm:cxn modelId="{9AEA385B-8067-444C-A0D9-99C1DED414C7}" type="presParOf" srcId="{9B361079-09FD-4F1E-8ED8-8BF7A71AD79C}" destId="{E18CBA79-39A6-4557-B385-206667C37B8A}" srcOrd="0" destOrd="0" presId="urn:microsoft.com/office/officeart/2005/8/layout/orgChart1"/>
    <dgm:cxn modelId="{74032A93-9839-404B-BA44-9BC622B67508}" type="presParOf" srcId="{9B361079-09FD-4F1E-8ED8-8BF7A71AD79C}" destId="{C8746E5B-DA8D-4552-96F8-3609A0CCCBEB}" srcOrd="1" destOrd="0" presId="urn:microsoft.com/office/officeart/2005/8/layout/orgChart1"/>
    <dgm:cxn modelId="{0D5A3F00-B6A4-4D82-A7BE-78BA1CDF12E7}" type="presParOf" srcId="{5C5E9DD6-35DC-4DA2-83BA-E17DD9DD94CD}" destId="{74EF2328-D8E6-4952-91DC-7D81C188F7D9}" srcOrd="1" destOrd="0" presId="urn:microsoft.com/office/officeart/2005/8/layout/orgChart1"/>
    <dgm:cxn modelId="{BACAF26D-2703-46D4-92FC-2D4CD07066B1}" type="presParOf" srcId="{5C5E9DD6-35DC-4DA2-83BA-E17DD9DD94CD}" destId="{AF8AE2F7-CF80-4A0D-969F-C75C358993D8}" srcOrd="2" destOrd="0" presId="urn:microsoft.com/office/officeart/2005/8/layout/orgChart1"/>
    <dgm:cxn modelId="{304D2760-2015-4FB1-8990-DBE4CE0E1DD7}" type="presParOf" srcId="{38CD9C46-DA64-4558-A131-A1B8A0B0467C}" destId="{87D7FAEF-F817-442C-A9C0-7EC03662A4C2}" srcOrd="6" destOrd="0" presId="urn:microsoft.com/office/officeart/2005/8/layout/orgChart1"/>
    <dgm:cxn modelId="{1ED805D5-93FB-406E-8440-479B55BC1E62}" type="presParOf" srcId="{38CD9C46-DA64-4558-A131-A1B8A0B0467C}" destId="{2A77E133-0DCB-4296-915E-AE0BD1BB938B}" srcOrd="7" destOrd="0" presId="urn:microsoft.com/office/officeart/2005/8/layout/orgChart1"/>
    <dgm:cxn modelId="{B5788402-97B5-4F05-B389-3D67AFB3B578}" type="presParOf" srcId="{2A77E133-0DCB-4296-915E-AE0BD1BB938B}" destId="{F084449C-E5FD-49AC-99F7-071963D723BC}" srcOrd="0" destOrd="0" presId="urn:microsoft.com/office/officeart/2005/8/layout/orgChart1"/>
    <dgm:cxn modelId="{753E60F2-68A5-4931-A57F-A115C0D8B3D7}" type="presParOf" srcId="{F084449C-E5FD-49AC-99F7-071963D723BC}" destId="{F2284281-0300-4A5C-9B43-19E9F055C10B}" srcOrd="0" destOrd="0" presId="urn:microsoft.com/office/officeart/2005/8/layout/orgChart1"/>
    <dgm:cxn modelId="{4736EFD8-F11E-4C5A-B755-0E8BEB24E00D}" type="presParOf" srcId="{F084449C-E5FD-49AC-99F7-071963D723BC}" destId="{75B87A80-DBF6-40A7-B3B4-DE421CC6F435}" srcOrd="1" destOrd="0" presId="urn:microsoft.com/office/officeart/2005/8/layout/orgChart1"/>
    <dgm:cxn modelId="{6A2EA6D8-DD62-4C4D-A3BD-6DDC8A5845AA}" type="presParOf" srcId="{2A77E133-0DCB-4296-915E-AE0BD1BB938B}" destId="{472D8F55-A7CA-4FCC-8C1E-E8777CC2C701}" srcOrd="1" destOrd="0" presId="urn:microsoft.com/office/officeart/2005/8/layout/orgChart1"/>
    <dgm:cxn modelId="{AF55D519-FDD9-4FE2-9638-C281FE7831A2}" type="presParOf" srcId="{2A77E133-0DCB-4296-915E-AE0BD1BB938B}" destId="{AC0A1F06-86EF-444E-9273-C0894E4BBC0B}" srcOrd="2" destOrd="0" presId="urn:microsoft.com/office/officeart/2005/8/layout/orgChart1"/>
    <dgm:cxn modelId="{38D64C0B-E5A2-4EA9-B110-2B42E52ED53A}" type="presParOf" srcId="{7C5C1F75-77A4-4223-80F2-E340B54C6DC6}" destId="{5D86D06E-542D-4496-B422-7EDC9A2D99B8}" srcOrd="2" destOrd="0" presId="urn:microsoft.com/office/officeart/2005/8/layout/orgChart1"/>
    <dgm:cxn modelId="{B0613DD7-DEDE-4B58-BE04-CAD82148A490}" type="presParOf" srcId="{52469CD1-8BD2-4637-BDF6-92F972EFF028}" destId="{5B8DC0FF-252B-4818-9CB3-49432C461A85}" srcOrd="2" destOrd="0" presId="urn:microsoft.com/office/officeart/2005/8/layout/orgChart1"/>
    <dgm:cxn modelId="{AAC4E269-C6FD-4541-A198-4199CCC57B5F}" type="presParOf" srcId="{52469CD1-8BD2-4637-BDF6-92F972EFF028}" destId="{0C469589-98A6-48FD-B8C1-BF5094E10FC9}" srcOrd="3" destOrd="0" presId="urn:microsoft.com/office/officeart/2005/8/layout/orgChart1"/>
    <dgm:cxn modelId="{F1230888-3E1F-4962-BCF7-1C484B57E24E}" type="presParOf" srcId="{0C469589-98A6-48FD-B8C1-BF5094E10FC9}" destId="{40555F65-7D2A-440E-85D9-22A50585AE87}" srcOrd="0" destOrd="0" presId="urn:microsoft.com/office/officeart/2005/8/layout/orgChart1"/>
    <dgm:cxn modelId="{C89F87D7-4318-49F5-8A67-EA014F40614F}" type="presParOf" srcId="{40555F65-7D2A-440E-85D9-22A50585AE87}" destId="{EA6F8514-80CA-4867-B05C-46424E3E4E82}" srcOrd="0" destOrd="0" presId="urn:microsoft.com/office/officeart/2005/8/layout/orgChart1"/>
    <dgm:cxn modelId="{A94EC805-0050-41AF-A133-27E7288F595E}" type="presParOf" srcId="{40555F65-7D2A-440E-85D9-22A50585AE87}" destId="{B6B9AD35-8FD5-4E76-A821-40D0E89E6AF1}" srcOrd="1" destOrd="0" presId="urn:microsoft.com/office/officeart/2005/8/layout/orgChart1"/>
    <dgm:cxn modelId="{C68D5999-82E2-4794-BE70-BB20D36E4D5D}" type="presParOf" srcId="{0C469589-98A6-48FD-B8C1-BF5094E10FC9}" destId="{A73A3885-A87F-4132-88F6-95E5B2803B51}" srcOrd="1" destOrd="0" presId="urn:microsoft.com/office/officeart/2005/8/layout/orgChart1"/>
    <dgm:cxn modelId="{C278FFB3-E3D3-40BD-90C0-88F72BDA93AC}" type="presParOf" srcId="{A73A3885-A87F-4132-88F6-95E5B2803B51}" destId="{C85B856D-02A4-4738-B465-CFC68C9C2645}" srcOrd="0" destOrd="0" presId="urn:microsoft.com/office/officeart/2005/8/layout/orgChart1"/>
    <dgm:cxn modelId="{4E7FD0F2-DCC1-4CE2-BC5E-4CA4C7AD744B}" type="presParOf" srcId="{A73A3885-A87F-4132-88F6-95E5B2803B51}" destId="{F6B71A57-C604-4C0C-93F5-0A8E1461E543}" srcOrd="1" destOrd="0" presId="urn:microsoft.com/office/officeart/2005/8/layout/orgChart1"/>
    <dgm:cxn modelId="{0D87534B-93D8-40AF-B354-3E392BBDE18D}" type="presParOf" srcId="{F6B71A57-C604-4C0C-93F5-0A8E1461E543}" destId="{BB492B0A-DE0B-4D7A-9161-A2BEB0007368}" srcOrd="0" destOrd="0" presId="urn:microsoft.com/office/officeart/2005/8/layout/orgChart1"/>
    <dgm:cxn modelId="{0CDD41F7-2A36-4221-A6D0-89A9B07C6DB3}" type="presParOf" srcId="{BB492B0A-DE0B-4D7A-9161-A2BEB0007368}" destId="{0F73C520-3BFC-498D-B9E4-C91C45C5B685}" srcOrd="0" destOrd="0" presId="urn:microsoft.com/office/officeart/2005/8/layout/orgChart1"/>
    <dgm:cxn modelId="{2E2D57EC-FE64-4AC8-9746-47BE54FC0D7C}" type="presParOf" srcId="{BB492B0A-DE0B-4D7A-9161-A2BEB0007368}" destId="{CB7B7B41-84B7-435B-BB83-73460AE48188}" srcOrd="1" destOrd="0" presId="urn:microsoft.com/office/officeart/2005/8/layout/orgChart1"/>
    <dgm:cxn modelId="{6154D5FD-C8ED-4A12-A0FC-DD04420C89A7}" type="presParOf" srcId="{F6B71A57-C604-4C0C-93F5-0A8E1461E543}" destId="{49CD4AD6-22F8-478F-8565-6C87C0E42619}" srcOrd="1" destOrd="0" presId="urn:microsoft.com/office/officeart/2005/8/layout/orgChart1"/>
    <dgm:cxn modelId="{09167812-656D-45B3-94C7-A233CE2D056D}" type="presParOf" srcId="{F6B71A57-C604-4C0C-93F5-0A8E1461E543}" destId="{57F768A4-DF10-4E18-AFDB-97F39D9F3A06}" srcOrd="2" destOrd="0" presId="urn:microsoft.com/office/officeart/2005/8/layout/orgChart1"/>
    <dgm:cxn modelId="{9549C033-8926-44DD-AFC6-EC0ACA9C547C}" type="presParOf" srcId="{A73A3885-A87F-4132-88F6-95E5B2803B51}" destId="{631E99A4-6CCE-416B-893E-1990D18A9608}" srcOrd="2" destOrd="0" presId="urn:microsoft.com/office/officeart/2005/8/layout/orgChart1"/>
    <dgm:cxn modelId="{5D9A7603-8F6A-4614-AECB-1FC770A60559}" type="presParOf" srcId="{A73A3885-A87F-4132-88F6-95E5B2803B51}" destId="{68E881B5-1910-42D9-A75C-D00837AF9C4F}" srcOrd="3" destOrd="0" presId="urn:microsoft.com/office/officeart/2005/8/layout/orgChart1"/>
    <dgm:cxn modelId="{6AA1BA23-966A-4D5F-9340-5C3AA5965B28}" type="presParOf" srcId="{68E881B5-1910-42D9-A75C-D00837AF9C4F}" destId="{E1BE23C9-0CC7-4F55-A546-6D2EB34A8AC5}" srcOrd="0" destOrd="0" presId="urn:microsoft.com/office/officeart/2005/8/layout/orgChart1"/>
    <dgm:cxn modelId="{EAB5EB7B-D6AE-419D-82DD-B177D7FFDBB4}" type="presParOf" srcId="{E1BE23C9-0CC7-4F55-A546-6D2EB34A8AC5}" destId="{63EC1CC1-D61B-4FCB-986F-C0879A27F8BC}" srcOrd="0" destOrd="0" presId="urn:microsoft.com/office/officeart/2005/8/layout/orgChart1"/>
    <dgm:cxn modelId="{55F18D58-74AA-495C-9634-CE50514E7CFC}" type="presParOf" srcId="{E1BE23C9-0CC7-4F55-A546-6D2EB34A8AC5}" destId="{83084D74-950E-46F6-B275-69724B0B1D0F}" srcOrd="1" destOrd="0" presId="urn:microsoft.com/office/officeart/2005/8/layout/orgChart1"/>
    <dgm:cxn modelId="{DBABB2C7-3F5F-451A-BDA5-0ED6C26966B8}" type="presParOf" srcId="{68E881B5-1910-42D9-A75C-D00837AF9C4F}" destId="{AFB31895-DF30-406B-9B1A-9EE8BD27263C}" srcOrd="1" destOrd="0" presId="urn:microsoft.com/office/officeart/2005/8/layout/orgChart1"/>
    <dgm:cxn modelId="{ADC5803C-6459-4876-B125-D61E237F0E62}" type="presParOf" srcId="{68E881B5-1910-42D9-A75C-D00837AF9C4F}" destId="{14DC647C-5CF8-44CF-8B7C-A4988F11389A}" srcOrd="2" destOrd="0" presId="urn:microsoft.com/office/officeart/2005/8/layout/orgChart1"/>
    <dgm:cxn modelId="{1533BDD9-1707-4D7E-8FDC-175702C351A2}" type="presParOf" srcId="{A73A3885-A87F-4132-88F6-95E5B2803B51}" destId="{D408C949-006C-4F69-AFED-EB360C46FE60}" srcOrd="4" destOrd="0" presId="urn:microsoft.com/office/officeart/2005/8/layout/orgChart1"/>
    <dgm:cxn modelId="{1836BD2D-2D5C-443A-80FF-2F3167873D41}" type="presParOf" srcId="{A73A3885-A87F-4132-88F6-95E5B2803B51}" destId="{B877CCB8-57BD-427D-921D-373A8040CC2B}" srcOrd="5" destOrd="0" presId="urn:microsoft.com/office/officeart/2005/8/layout/orgChart1"/>
    <dgm:cxn modelId="{74DF28B4-2E93-4480-AF88-88B277594ADE}" type="presParOf" srcId="{B877CCB8-57BD-427D-921D-373A8040CC2B}" destId="{54C87C7B-80D8-423E-864B-0F73E2AC776E}" srcOrd="0" destOrd="0" presId="urn:microsoft.com/office/officeart/2005/8/layout/orgChart1"/>
    <dgm:cxn modelId="{65F447A9-E12F-481D-B23B-4FBCEA637F6A}" type="presParOf" srcId="{54C87C7B-80D8-423E-864B-0F73E2AC776E}" destId="{BF5B5EE9-64B8-4712-AB11-610629A5C083}" srcOrd="0" destOrd="0" presId="urn:microsoft.com/office/officeart/2005/8/layout/orgChart1"/>
    <dgm:cxn modelId="{8039D597-4E0F-4B9D-9BCD-330D90F68279}" type="presParOf" srcId="{54C87C7B-80D8-423E-864B-0F73E2AC776E}" destId="{3BF97381-9F0F-41EC-881C-6718C554B9C4}" srcOrd="1" destOrd="0" presId="urn:microsoft.com/office/officeart/2005/8/layout/orgChart1"/>
    <dgm:cxn modelId="{D62B1355-96AF-4DBC-BE61-1666153DAE49}" type="presParOf" srcId="{B877CCB8-57BD-427D-921D-373A8040CC2B}" destId="{DDCB2296-2A37-41B3-870C-BC6320273FEF}" srcOrd="1" destOrd="0" presId="urn:microsoft.com/office/officeart/2005/8/layout/orgChart1"/>
    <dgm:cxn modelId="{E77FDB5B-1E39-4A0A-AACF-3C0E524D84DC}" type="presParOf" srcId="{B877CCB8-57BD-427D-921D-373A8040CC2B}" destId="{BDF0BD32-EC13-4CD7-9078-F268228769DB}" srcOrd="2" destOrd="0" presId="urn:microsoft.com/office/officeart/2005/8/layout/orgChart1"/>
    <dgm:cxn modelId="{08C6F545-517F-45C5-A4A0-70D32188A851}" type="presParOf" srcId="{A73A3885-A87F-4132-88F6-95E5B2803B51}" destId="{D59207A7-65AF-404A-9547-E2F4A096251B}" srcOrd="6" destOrd="0" presId="urn:microsoft.com/office/officeart/2005/8/layout/orgChart1"/>
    <dgm:cxn modelId="{C2C56F75-D86C-4BB2-84A9-87E39AEAD360}" type="presParOf" srcId="{A73A3885-A87F-4132-88F6-95E5B2803B51}" destId="{92A071A2-019C-4D93-A956-72836A2E4194}" srcOrd="7" destOrd="0" presId="urn:microsoft.com/office/officeart/2005/8/layout/orgChart1"/>
    <dgm:cxn modelId="{4B8881FF-AB00-48B0-B81C-5B9DE553729E}" type="presParOf" srcId="{92A071A2-019C-4D93-A956-72836A2E4194}" destId="{FE79F0E5-594E-4DDD-A819-AC5EECEE1148}" srcOrd="0" destOrd="0" presId="urn:microsoft.com/office/officeart/2005/8/layout/orgChart1"/>
    <dgm:cxn modelId="{A878B924-588A-418A-AE5D-23743720DCA9}" type="presParOf" srcId="{FE79F0E5-594E-4DDD-A819-AC5EECEE1148}" destId="{9CAF9AD8-C4F8-4A76-B0D0-E00B73FEAC9B}" srcOrd="0" destOrd="0" presId="urn:microsoft.com/office/officeart/2005/8/layout/orgChart1"/>
    <dgm:cxn modelId="{3BAFED60-E04E-47F8-9B90-35C2738D3173}" type="presParOf" srcId="{FE79F0E5-594E-4DDD-A819-AC5EECEE1148}" destId="{6FA45876-4C2E-4C02-8216-A686F4EAC38D}" srcOrd="1" destOrd="0" presId="urn:microsoft.com/office/officeart/2005/8/layout/orgChart1"/>
    <dgm:cxn modelId="{517BF7FE-FAAF-4E55-BBD7-CA13A9E3A97A}" type="presParOf" srcId="{92A071A2-019C-4D93-A956-72836A2E4194}" destId="{2CF29F7B-3C6D-48FE-9C32-7C049514B098}" srcOrd="1" destOrd="0" presId="urn:microsoft.com/office/officeart/2005/8/layout/orgChart1"/>
    <dgm:cxn modelId="{7FE634C8-08E7-45CB-9377-F629AADFD1E0}" type="presParOf" srcId="{92A071A2-019C-4D93-A956-72836A2E4194}" destId="{5EB7EEA5-A7D2-4070-A2A7-AFB8DD219DCA}" srcOrd="2" destOrd="0" presId="urn:microsoft.com/office/officeart/2005/8/layout/orgChart1"/>
    <dgm:cxn modelId="{EAE0C983-B9B8-4230-A7A5-25B32FF9999C}" type="presParOf" srcId="{A73A3885-A87F-4132-88F6-95E5B2803B51}" destId="{D40ED59A-D588-4413-BDF0-BF2AC76951DA}" srcOrd="8" destOrd="0" presId="urn:microsoft.com/office/officeart/2005/8/layout/orgChart1"/>
    <dgm:cxn modelId="{8F0C076E-4547-4C42-8600-6877D2FAC954}" type="presParOf" srcId="{A73A3885-A87F-4132-88F6-95E5B2803B51}" destId="{4C99E830-B6E5-4B8B-836F-603195E177ED}" srcOrd="9" destOrd="0" presId="urn:microsoft.com/office/officeart/2005/8/layout/orgChart1"/>
    <dgm:cxn modelId="{5ADA5D1E-3153-490E-88B8-5F750824C4EA}" type="presParOf" srcId="{4C99E830-B6E5-4B8B-836F-603195E177ED}" destId="{058FAF4A-D3DB-4759-8D49-90B11198E7CE}" srcOrd="0" destOrd="0" presId="urn:microsoft.com/office/officeart/2005/8/layout/orgChart1"/>
    <dgm:cxn modelId="{EEDB6199-6F86-48BC-BFA1-3567C52DF29D}" type="presParOf" srcId="{058FAF4A-D3DB-4759-8D49-90B11198E7CE}" destId="{BA28440A-AA2F-4865-AA43-677EDC61E2C7}" srcOrd="0" destOrd="0" presId="urn:microsoft.com/office/officeart/2005/8/layout/orgChart1"/>
    <dgm:cxn modelId="{13D19787-22A9-4C93-A9F5-FD90597B44D8}" type="presParOf" srcId="{058FAF4A-D3DB-4759-8D49-90B11198E7CE}" destId="{D635D6F2-8544-4C95-BE49-B539DFCE3880}" srcOrd="1" destOrd="0" presId="urn:microsoft.com/office/officeart/2005/8/layout/orgChart1"/>
    <dgm:cxn modelId="{FCBE96D1-1F19-4F16-A8D3-123165DA6B10}" type="presParOf" srcId="{4C99E830-B6E5-4B8B-836F-603195E177ED}" destId="{AC92DDE7-7BBA-42C7-B4D2-2DC1074DDE99}" srcOrd="1" destOrd="0" presId="urn:microsoft.com/office/officeart/2005/8/layout/orgChart1"/>
    <dgm:cxn modelId="{28357BC4-1D19-411D-8C5E-2094F85D3A2E}" type="presParOf" srcId="{4C99E830-B6E5-4B8B-836F-603195E177ED}" destId="{84C2EBD6-E15D-47A6-B035-D67E98164593}" srcOrd="2" destOrd="0" presId="urn:microsoft.com/office/officeart/2005/8/layout/orgChart1"/>
    <dgm:cxn modelId="{8AD00AD0-22BE-4EAD-9F04-876D0C228F0D}" type="presParOf" srcId="{0C469589-98A6-48FD-B8C1-BF5094E10FC9}" destId="{C64AEA0D-BE10-4EDA-A833-1F76D4F68D3E}" srcOrd="2" destOrd="0" presId="urn:microsoft.com/office/officeart/2005/8/layout/orgChart1"/>
    <dgm:cxn modelId="{4C00E3F8-9E27-4102-AEF5-E5EF06E63BE4}" type="presParOf" srcId="{93FAE68B-C0FC-4B1B-A4B7-AA8238B16CD1}" destId="{415FC417-B5B0-4106-948F-D24454A7917B}" srcOrd="2" destOrd="0" presId="urn:microsoft.com/office/officeart/2005/8/layout/orgChart1"/>
    <dgm:cxn modelId="{A03A0670-ED39-4A6B-B7AE-1427D5DD13A3}" type="presParOf" srcId="{415FC417-B5B0-4106-948F-D24454A7917B}" destId="{F8808B81-11E5-47D3-AB93-9362E4E51B16}" srcOrd="0" destOrd="0" presId="urn:microsoft.com/office/officeart/2005/8/layout/orgChart1"/>
    <dgm:cxn modelId="{F3F3D586-1AC6-4042-B18C-89238E031B05}" type="presParOf" srcId="{415FC417-B5B0-4106-948F-D24454A7917B}" destId="{997656E8-8A91-47AC-B9B0-E63A4504DE3B}" srcOrd="1" destOrd="0" presId="urn:microsoft.com/office/officeart/2005/8/layout/orgChart1"/>
    <dgm:cxn modelId="{D889C6B3-0485-437A-94E0-DE2EBEFF7601}" type="presParOf" srcId="{997656E8-8A91-47AC-B9B0-E63A4504DE3B}" destId="{2EDAF34B-25F4-417E-A445-EB435579AE73}" srcOrd="0" destOrd="0" presId="urn:microsoft.com/office/officeart/2005/8/layout/orgChart1"/>
    <dgm:cxn modelId="{66B0AB34-8A64-45F6-B6A6-69FA12B7F055}" type="presParOf" srcId="{2EDAF34B-25F4-417E-A445-EB435579AE73}" destId="{B954FA96-BC66-4A58-B0B3-3D310168E59C}" srcOrd="0" destOrd="0" presId="urn:microsoft.com/office/officeart/2005/8/layout/orgChart1"/>
    <dgm:cxn modelId="{C2084425-7417-4949-A1C3-878BFF8E162A}" type="presParOf" srcId="{2EDAF34B-25F4-417E-A445-EB435579AE73}" destId="{67118CEA-DC13-4950-8B18-7AD1F45BD06E}" srcOrd="1" destOrd="0" presId="urn:microsoft.com/office/officeart/2005/8/layout/orgChart1"/>
    <dgm:cxn modelId="{E79B5813-582B-4DE5-8C0D-3BC007551E80}" type="presParOf" srcId="{997656E8-8A91-47AC-B9B0-E63A4504DE3B}" destId="{1BC0A6FA-1294-4CDC-8B10-3937312DECCD}" srcOrd="1" destOrd="0" presId="urn:microsoft.com/office/officeart/2005/8/layout/orgChart1"/>
    <dgm:cxn modelId="{4FEA9324-5F2E-4EBC-975C-6023D4E95F71}" type="presParOf" srcId="{997656E8-8A91-47AC-B9B0-E63A4504DE3B}" destId="{92D3D5C5-32B9-4405-8228-7B797CCAF1B1}" srcOrd="2" destOrd="0" presId="urn:microsoft.com/office/officeart/2005/8/layout/orgChart1"/>
    <dgm:cxn modelId="{8CA26585-F665-424A-8529-8968874E7C9C}" type="presParOf" srcId="{415FC417-B5B0-4106-948F-D24454A7917B}" destId="{C3491D0F-B914-4FAA-B6E4-66FA97B2B881}" srcOrd="2" destOrd="0" presId="urn:microsoft.com/office/officeart/2005/8/layout/orgChart1"/>
    <dgm:cxn modelId="{6BEC3D6F-F55F-4839-9F0B-81D226F1552F}" type="presParOf" srcId="{415FC417-B5B0-4106-948F-D24454A7917B}" destId="{A37B8029-EA08-410C-9730-72B489F751A4}" srcOrd="3" destOrd="0" presId="urn:microsoft.com/office/officeart/2005/8/layout/orgChart1"/>
    <dgm:cxn modelId="{DBCC471C-3DC8-408F-A388-D80223D4B6B8}" type="presParOf" srcId="{A37B8029-EA08-410C-9730-72B489F751A4}" destId="{2AC6373D-4BDE-49A0-AC63-41E35B393297}" srcOrd="0" destOrd="0" presId="urn:microsoft.com/office/officeart/2005/8/layout/orgChart1"/>
    <dgm:cxn modelId="{7368E495-DFFF-4DB0-BEAE-3811E6091814}" type="presParOf" srcId="{2AC6373D-4BDE-49A0-AC63-41E35B393297}" destId="{F72A5F32-4C69-45E7-AC68-3B5E9F37CFFE}" srcOrd="0" destOrd="0" presId="urn:microsoft.com/office/officeart/2005/8/layout/orgChart1"/>
    <dgm:cxn modelId="{9FF7D469-A17B-4B31-BB28-A939E0A63ED1}" type="presParOf" srcId="{2AC6373D-4BDE-49A0-AC63-41E35B393297}" destId="{778EC2A8-D4F4-477D-A9B6-6813746C0ABA}" srcOrd="1" destOrd="0" presId="urn:microsoft.com/office/officeart/2005/8/layout/orgChart1"/>
    <dgm:cxn modelId="{1E343614-1A7A-4736-94E5-E056F00E61CD}" type="presParOf" srcId="{A37B8029-EA08-410C-9730-72B489F751A4}" destId="{6D17AB16-4B8B-497A-9D0B-221E9A23525B}" srcOrd="1" destOrd="0" presId="urn:microsoft.com/office/officeart/2005/8/layout/orgChart1"/>
    <dgm:cxn modelId="{41290575-A824-4C7C-A865-B8406DF096DD}" type="presParOf" srcId="{A37B8029-EA08-410C-9730-72B489F751A4}" destId="{F48E15F8-7BAF-4DF2-A589-FCB3D8C3EC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91D0F-B914-4FAA-B6E4-66FA97B2B881}">
      <dsp:nvSpPr>
        <dsp:cNvPr id="0" name=""/>
        <dsp:cNvSpPr/>
      </dsp:nvSpPr>
      <dsp:spPr>
        <a:xfrm>
          <a:off x="4062862" y="601424"/>
          <a:ext cx="617653" cy="550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546"/>
              </a:lnTo>
              <a:lnTo>
                <a:pt x="617653" y="550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08B81-11E5-47D3-AB93-9362E4E51B16}">
      <dsp:nvSpPr>
        <dsp:cNvPr id="0" name=""/>
        <dsp:cNvSpPr/>
      </dsp:nvSpPr>
      <dsp:spPr>
        <a:xfrm>
          <a:off x="3501101" y="601424"/>
          <a:ext cx="561761" cy="550546"/>
        </a:xfrm>
        <a:custGeom>
          <a:avLst/>
          <a:gdLst/>
          <a:ahLst/>
          <a:cxnLst/>
          <a:rect l="0" t="0" r="0" b="0"/>
          <a:pathLst>
            <a:path>
              <a:moveTo>
                <a:pt x="561761" y="0"/>
              </a:moveTo>
              <a:lnTo>
                <a:pt x="561761" y="550546"/>
              </a:lnTo>
              <a:lnTo>
                <a:pt x="0" y="550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ED59A-D588-4413-BDF0-BF2AC76951DA}">
      <dsp:nvSpPr>
        <dsp:cNvPr id="0" name=""/>
        <dsp:cNvSpPr/>
      </dsp:nvSpPr>
      <dsp:spPr>
        <a:xfrm>
          <a:off x="4800200" y="2300938"/>
          <a:ext cx="179526" cy="3949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574"/>
              </a:lnTo>
              <a:lnTo>
                <a:pt x="179526" y="39495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207A7-65AF-404A-9547-E2F4A096251B}">
      <dsp:nvSpPr>
        <dsp:cNvPr id="0" name=""/>
        <dsp:cNvSpPr/>
      </dsp:nvSpPr>
      <dsp:spPr>
        <a:xfrm>
          <a:off x="4800200" y="2300938"/>
          <a:ext cx="179526" cy="309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817"/>
              </a:lnTo>
              <a:lnTo>
                <a:pt x="179526" y="3099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8C949-006C-4F69-AFED-EB360C46FE60}">
      <dsp:nvSpPr>
        <dsp:cNvPr id="0" name=""/>
        <dsp:cNvSpPr/>
      </dsp:nvSpPr>
      <dsp:spPr>
        <a:xfrm>
          <a:off x="4800200" y="2300938"/>
          <a:ext cx="179526" cy="225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060"/>
              </a:lnTo>
              <a:lnTo>
                <a:pt x="179526" y="2250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E99A4-6CCE-416B-893E-1990D18A9608}">
      <dsp:nvSpPr>
        <dsp:cNvPr id="0" name=""/>
        <dsp:cNvSpPr/>
      </dsp:nvSpPr>
      <dsp:spPr>
        <a:xfrm>
          <a:off x="4800200" y="2300938"/>
          <a:ext cx="179526" cy="140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303"/>
              </a:lnTo>
              <a:lnTo>
                <a:pt x="179526" y="14003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B856D-02A4-4738-B465-CFC68C9C2645}">
      <dsp:nvSpPr>
        <dsp:cNvPr id="0" name=""/>
        <dsp:cNvSpPr/>
      </dsp:nvSpPr>
      <dsp:spPr>
        <a:xfrm>
          <a:off x="4800200" y="2300938"/>
          <a:ext cx="179526" cy="550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546"/>
              </a:lnTo>
              <a:lnTo>
                <a:pt x="179526" y="5505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C0FF-252B-4818-9CB3-49432C461A85}">
      <dsp:nvSpPr>
        <dsp:cNvPr id="0" name=""/>
        <dsp:cNvSpPr/>
      </dsp:nvSpPr>
      <dsp:spPr>
        <a:xfrm>
          <a:off x="4062862" y="601424"/>
          <a:ext cx="1216073" cy="1101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425"/>
              </a:lnTo>
              <a:lnTo>
                <a:pt x="1216073" y="975425"/>
              </a:lnTo>
              <a:lnTo>
                <a:pt x="1216073" y="11010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7FAEF-F817-442C-A9C0-7EC03662A4C2}">
      <dsp:nvSpPr>
        <dsp:cNvPr id="0" name=""/>
        <dsp:cNvSpPr/>
      </dsp:nvSpPr>
      <dsp:spPr>
        <a:xfrm>
          <a:off x="2423945" y="2300938"/>
          <a:ext cx="179526" cy="309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817"/>
              </a:lnTo>
              <a:lnTo>
                <a:pt x="179526" y="3099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8240B-0169-4CF5-BA07-BAD8A2F7D1D1}">
      <dsp:nvSpPr>
        <dsp:cNvPr id="0" name=""/>
        <dsp:cNvSpPr/>
      </dsp:nvSpPr>
      <dsp:spPr>
        <a:xfrm>
          <a:off x="2423945" y="2300938"/>
          <a:ext cx="179526" cy="225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060"/>
              </a:lnTo>
              <a:lnTo>
                <a:pt x="179526" y="2250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EE4B5-D6D5-4BB5-B93B-3569C1DB4699}">
      <dsp:nvSpPr>
        <dsp:cNvPr id="0" name=""/>
        <dsp:cNvSpPr/>
      </dsp:nvSpPr>
      <dsp:spPr>
        <a:xfrm>
          <a:off x="2423945" y="2300938"/>
          <a:ext cx="179526" cy="140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303"/>
              </a:lnTo>
              <a:lnTo>
                <a:pt x="179526" y="14003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68243-5D80-444E-83AE-8AA9ABA1679A}">
      <dsp:nvSpPr>
        <dsp:cNvPr id="0" name=""/>
        <dsp:cNvSpPr/>
      </dsp:nvSpPr>
      <dsp:spPr>
        <a:xfrm>
          <a:off x="2423945" y="2300938"/>
          <a:ext cx="179526" cy="550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546"/>
              </a:lnTo>
              <a:lnTo>
                <a:pt x="179526" y="5505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096A9-8677-4705-9C16-2C1F604CDCEF}">
      <dsp:nvSpPr>
        <dsp:cNvPr id="0" name=""/>
        <dsp:cNvSpPr/>
      </dsp:nvSpPr>
      <dsp:spPr>
        <a:xfrm>
          <a:off x="2902681" y="601424"/>
          <a:ext cx="1160181" cy="1101093"/>
        </a:xfrm>
        <a:custGeom>
          <a:avLst/>
          <a:gdLst/>
          <a:ahLst/>
          <a:cxnLst/>
          <a:rect l="0" t="0" r="0" b="0"/>
          <a:pathLst>
            <a:path>
              <a:moveTo>
                <a:pt x="1160181" y="0"/>
              </a:moveTo>
              <a:lnTo>
                <a:pt x="1160181" y="975425"/>
              </a:lnTo>
              <a:lnTo>
                <a:pt x="0" y="975425"/>
              </a:lnTo>
              <a:lnTo>
                <a:pt x="0" y="11010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6421-F0B1-41D2-9470-D6F47D653A73}">
      <dsp:nvSpPr>
        <dsp:cNvPr id="0" name=""/>
        <dsp:cNvSpPr/>
      </dsp:nvSpPr>
      <dsp:spPr>
        <a:xfrm>
          <a:off x="3464442" y="3004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Router</a:t>
          </a:r>
          <a:br>
            <a:rPr lang="de-DE" sz="1600" kern="1200" dirty="0" smtClean="0"/>
          </a:br>
          <a:r>
            <a:rPr lang="de-DE" sz="1600" kern="1200" dirty="0" smtClean="0"/>
            <a:t>10.10.10.1</a:t>
          </a:r>
          <a:endParaRPr lang="de-DE" sz="1600" kern="1200" dirty="0"/>
        </a:p>
      </dsp:txBody>
      <dsp:txXfrm>
        <a:off x="3464442" y="3004"/>
        <a:ext cx="1196840" cy="598420"/>
      </dsp:txXfrm>
    </dsp:sp>
    <dsp:sp modelId="{E6833F3F-7E74-4C0F-BC2E-C523A7004999}">
      <dsp:nvSpPr>
        <dsp:cNvPr id="0" name=""/>
        <dsp:cNvSpPr/>
      </dsp:nvSpPr>
      <dsp:spPr>
        <a:xfrm>
          <a:off x="2304261" y="1702518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Bedienungen</a:t>
          </a:r>
          <a:endParaRPr lang="de-DE" sz="1600" kern="1200" dirty="0"/>
        </a:p>
      </dsp:txBody>
      <dsp:txXfrm>
        <a:off x="2304261" y="1702518"/>
        <a:ext cx="1196840" cy="598420"/>
      </dsp:txXfrm>
    </dsp:sp>
    <dsp:sp modelId="{E977DCA1-6F9A-43EE-922C-D04DAA994841}">
      <dsp:nvSpPr>
        <dsp:cNvPr id="0" name=""/>
        <dsp:cNvSpPr/>
      </dsp:nvSpPr>
      <dsp:spPr>
        <a:xfrm>
          <a:off x="2603471" y="2552275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10.10.10.10</a:t>
          </a:r>
          <a:endParaRPr lang="de-DE" sz="1600" kern="1200" dirty="0"/>
        </a:p>
      </dsp:txBody>
      <dsp:txXfrm>
        <a:off x="2603471" y="2552275"/>
        <a:ext cx="1196840" cy="598420"/>
      </dsp:txXfrm>
    </dsp:sp>
    <dsp:sp modelId="{501A82B1-F212-4A26-A570-7DF5FDFC092A}">
      <dsp:nvSpPr>
        <dsp:cNvPr id="0" name=""/>
        <dsp:cNvSpPr/>
      </dsp:nvSpPr>
      <dsp:spPr>
        <a:xfrm>
          <a:off x="2603471" y="3402032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10.10.10.11</a:t>
          </a:r>
          <a:endParaRPr lang="de-DE" sz="1600" kern="1200" dirty="0"/>
        </a:p>
      </dsp:txBody>
      <dsp:txXfrm>
        <a:off x="2603471" y="3402032"/>
        <a:ext cx="1196840" cy="598420"/>
      </dsp:txXfrm>
    </dsp:sp>
    <dsp:sp modelId="{E18CBA79-39A6-4557-B385-206667C37B8A}">
      <dsp:nvSpPr>
        <dsp:cNvPr id="0" name=""/>
        <dsp:cNvSpPr/>
      </dsp:nvSpPr>
      <dsp:spPr>
        <a:xfrm>
          <a:off x="2603471" y="4251789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10.10.10.12</a:t>
          </a:r>
          <a:endParaRPr lang="de-DE" sz="1600" kern="1200" dirty="0"/>
        </a:p>
      </dsp:txBody>
      <dsp:txXfrm>
        <a:off x="2603471" y="4251789"/>
        <a:ext cx="1196840" cy="598420"/>
      </dsp:txXfrm>
    </dsp:sp>
    <dsp:sp modelId="{F2284281-0300-4A5C-9B43-19E9F055C10B}">
      <dsp:nvSpPr>
        <dsp:cNvPr id="0" name=""/>
        <dsp:cNvSpPr/>
      </dsp:nvSpPr>
      <dsp:spPr>
        <a:xfrm>
          <a:off x="2603471" y="5101546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…</a:t>
          </a:r>
          <a:endParaRPr lang="de-DE" sz="1600" kern="1200" dirty="0"/>
        </a:p>
      </dsp:txBody>
      <dsp:txXfrm>
        <a:off x="2603471" y="5101546"/>
        <a:ext cx="1196840" cy="598420"/>
      </dsp:txXfrm>
    </dsp:sp>
    <dsp:sp modelId="{EA6F8514-80CA-4867-B05C-46424E3E4E82}">
      <dsp:nvSpPr>
        <dsp:cNvPr id="0" name=""/>
        <dsp:cNvSpPr/>
      </dsp:nvSpPr>
      <dsp:spPr>
        <a:xfrm>
          <a:off x="4680516" y="1702518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Kassen</a:t>
          </a:r>
          <a:endParaRPr lang="de-DE" sz="1600" kern="1200" dirty="0"/>
        </a:p>
      </dsp:txBody>
      <dsp:txXfrm>
        <a:off x="4680516" y="1702518"/>
        <a:ext cx="1196840" cy="598420"/>
      </dsp:txXfrm>
    </dsp:sp>
    <dsp:sp modelId="{0F73C520-3BFC-498D-B9E4-C91C45C5B685}">
      <dsp:nvSpPr>
        <dsp:cNvPr id="0" name=""/>
        <dsp:cNvSpPr/>
      </dsp:nvSpPr>
      <dsp:spPr>
        <a:xfrm>
          <a:off x="4979726" y="2552275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Hauptkasse</a:t>
          </a:r>
          <a:br>
            <a:rPr lang="de-DE" sz="1600" kern="1200" dirty="0" smtClean="0"/>
          </a:br>
          <a:r>
            <a:rPr lang="de-DE" sz="1600" kern="1200" dirty="0" smtClean="0"/>
            <a:t>10.10.10.3</a:t>
          </a:r>
          <a:endParaRPr lang="de-DE" sz="1600" kern="1200" dirty="0"/>
        </a:p>
      </dsp:txBody>
      <dsp:txXfrm>
        <a:off x="4979726" y="2552275"/>
        <a:ext cx="1196840" cy="598420"/>
      </dsp:txXfrm>
    </dsp:sp>
    <dsp:sp modelId="{63EC1CC1-D61B-4FCB-986F-C0879A27F8BC}">
      <dsp:nvSpPr>
        <dsp:cNvPr id="0" name=""/>
        <dsp:cNvSpPr/>
      </dsp:nvSpPr>
      <dsp:spPr>
        <a:xfrm>
          <a:off x="4979726" y="3402032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Essen</a:t>
          </a:r>
          <a:br>
            <a:rPr lang="de-DE" sz="1600" kern="1200" dirty="0" smtClean="0"/>
          </a:br>
          <a:r>
            <a:rPr lang="de-DE" sz="1600" kern="1200" dirty="0" smtClean="0"/>
            <a:t>10.10.10.4</a:t>
          </a:r>
          <a:endParaRPr lang="de-DE" sz="1600" kern="1200" dirty="0"/>
        </a:p>
      </dsp:txBody>
      <dsp:txXfrm>
        <a:off x="4979726" y="3402032"/>
        <a:ext cx="1196840" cy="598420"/>
      </dsp:txXfrm>
    </dsp:sp>
    <dsp:sp modelId="{BF5B5EE9-64B8-4712-AB11-610629A5C083}">
      <dsp:nvSpPr>
        <dsp:cNvPr id="0" name=""/>
        <dsp:cNvSpPr/>
      </dsp:nvSpPr>
      <dsp:spPr>
        <a:xfrm>
          <a:off x="4979726" y="4251789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Bier</a:t>
          </a:r>
          <a:br>
            <a:rPr lang="de-DE" sz="1600" kern="1200" dirty="0" smtClean="0"/>
          </a:br>
          <a:r>
            <a:rPr lang="de-DE" sz="1600" kern="1200" dirty="0" smtClean="0"/>
            <a:t>10.10.10.5</a:t>
          </a:r>
          <a:endParaRPr lang="de-DE" sz="1600" kern="1200" dirty="0"/>
        </a:p>
      </dsp:txBody>
      <dsp:txXfrm>
        <a:off x="4979726" y="4251789"/>
        <a:ext cx="1196840" cy="598420"/>
      </dsp:txXfrm>
    </dsp:sp>
    <dsp:sp modelId="{9CAF9AD8-C4F8-4A76-B0D0-E00B73FEAC9B}">
      <dsp:nvSpPr>
        <dsp:cNvPr id="0" name=""/>
        <dsp:cNvSpPr/>
      </dsp:nvSpPr>
      <dsp:spPr>
        <a:xfrm>
          <a:off x="4979726" y="5101546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Alkoholfrei</a:t>
          </a:r>
          <a:br>
            <a:rPr lang="de-DE" sz="1600" kern="1200" dirty="0" smtClean="0"/>
          </a:br>
          <a:r>
            <a:rPr lang="de-DE" sz="1600" kern="1200" dirty="0" smtClean="0"/>
            <a:t>10.10.10.6</a:t>
          </a:r>
          <a:endParaRPr lang="de-DE" sz="1600" kern="1200" dirty="0"/>
        </a:p>
      </dsp:txBody>
      <dsp:txXfrm>
        <a:off x="4979726" y="5101546"/>
        <a:ext cx="1196840" cy="598420"/>
      </dsp:txXfrm>
    </dsp:sp>
    <dsp:sp modelId="{BA28440A-AA2F-4865-AA43-677EDC61E2C7}">
      <dsp:nvSpPr>
        <dsp:cNvPr id="0" name=""/>
        <dsp:cNvSpPr/>
      </dsp:nvSpPr>
      <dsp:spPr>
        <a:xfrm>
          <a:off x="4979726" y="5951303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Flammkuchen</a:t>
          </a:r>
          <a:br>
            <a:rPr lang="de-DE" sz="1600" kern="1200" dirty="0" smtClean="0"/>
          </a:br>
          <a:r>
            <a:rPr lang="de-DE" sz="1600" kern="1200" dirty="0" smtClean="0"/>
            <a:t>10.10.10.7</a:t>
          </a:r>
          <a:endParaRPr lang="de-DE" sz="1600" kern="1200" dirty="0"/>
        </a:p>
      </dsp:txBody>
      <dsp:txXfrm>
        <a:off x="4979726" y="5951303"/>
        <a:ext cx="1196840" cy="598420"/>
      </dsp:txXfrm>
    </dsp:sp>
    <dsp:sp modelId="{B954FA96-BC66-4A58-B0B3-3D310168E59C}">
      <dsp:nvSpPr>
        <dsp:cNvPr id="0" name=""/>
        <dsp:cNvSpPr/>
      </dsp:nvSpPr>
      <dsp:spPr>
        <a:xfrm>
          <a:off x="2304261" y="852761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Netz</a:t>
          </a:r>
          <a:br>
            <a:rPr lang="de-DE" sz="1600" kern="1200" dirty="0" smtClean="0"/>
          </a:br>
          <a:r>
            <a:rPr lang="de-DE" sz="1600" kern="1200" dirty="0" smtClean="0"/>
            <a:t>10.10.10.0/24</a:t>
          </a:r>
          <a:endParaRPr lang="de-DE" sz="1600" kern="1200" dirty="0"/>
        </a:p>
      </dsp:txBody>
      <dsp:txXfrm>
        <a:off x="2304261" y="852761"/>
        <a:ext cx="1196840" cy="598420"/>
      </dsp:txXfrm>
    </dsp:sp>
    <dsp:sp modelId="{F72A5F32-4C69-45E7-AC68-3B5E9F37CFFE}">
      <dsp:nvSpPr>
        <dsp:cNvPr id="0" name=""/>
        <dsp:cNvSpPr/>
      </dsp:nvSpPr>
      <dsp:spPr>
        <a:xfrm>
          <a:off x="4680516" y="852761"/>
          <a:ext cx="1196840" cy="5984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Server</a:t>
          </a:r>
          <a:br>
            <a:rPr lang="de-DE" sz="1600" kern="1200" dirty="0" smtClean="0"/>
          </a:br>
          <a:r>
            <a:rPr lang="de-DE" sz="1600" kern="1200" dirty="0" smtClean="0"/>
            <a:t>10.10.10.2</a:t>
          </a:r>
          <a:endParaRPr lang="de-DE" sz="1600" kern="1200" dirty="0"/>
        </a:p>
      </dsp:txBody>
      <dsp:txXfrm>
        <a:off x="4680516" y="852761"/>
        <a:ext cx="1196840" cy="598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04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2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5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3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88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4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6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3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4B32-ABEE-4CB1-8994-6983DF189F1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2EEE-DD6C-44F1-8EE0-24D037B5C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63953554"/>
              </p:ext>
            </p:extLst>
          </p:nvPr>
        </p:nvGraphicFramePr>
        <p:xfrm>
          <a:off x="395536" y="188640"/>
          <a:ext cx="842493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6138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</dc:creator>
  <cp:lastModifiedBy>Sebastian</cp:lastModifiedBy>
  <cp:revision>1</cp:revision>
  <dcterms:created xsi:type="dcterms:W3CDTF">2016-08-04T16:21:06Z</dcterms:created>
  <dcterms:modified xsi:type="dcterms:W3CDTF">2016-08-04T16:29:00Z</dcterms:modified>
</cp:coreProperties>
</file>