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EA69-E2B8-BFF0-BF86-B61C06F0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5B5E7-027A-BD7D-A682-35FBE2CC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FF2A-427E-3484-CB49-CFCF041C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313A1-AC92-DB2B-1FCE-0335264C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5A1A3-31C0-357E-9E4C-02B6167B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AB66-DDEC-8E9C-9C55-830CF0BF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49991-2E94-8DAD-B2E7-04E66349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A471-8941-2619-20E0-F5754832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1525A-9711-A3AD-59B7-16CB04D0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0E5F0-3131-1C67-3067-09106FB6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6F541-636A-7FC3-5754-0CE99EBD5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067933-4FBD-BD39-E9F4-AEECAD72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9477F-BAFC-E302-5D48-E77DCEB7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0662-06C9-C2CA-65D0-C6F3CB5C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F6284-4D9A-1D28-9FC1-6637B2D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6BA5-B035-E73D-6697-B91B165D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766D-81C2-9230-ACF5-466E4B26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47A3A-2D95-38FE-E4C7-9662B2DA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A362C-EDD2-BEAC-C572-E96225FE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BE56F-833F-F26C-69A2-E832DBCD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4FF6-9802-B874-3D6B-CF402782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425E9-CAC4-5328-F98E-28242D05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0DACB-5EB1-7F79-68CB-2240E24B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649E8-B22A-B6E1-A8EC-CAF37F7D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6A2E0-E997-FA63-7216-3F74D886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7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9EED6-5BCB-BEA8-43BA-2E7415D2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43F5C-3A28-7556-4142-85E2094CB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74134-714E-CD95-34E7-AFA51326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0141E-FD67-A75C-EA8D-56E24CA2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EA305-681C-F657-1B28-D1B9278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6C3BE-8DEF-0314-D3A4-3C408C24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B5A8-EF35-AE6F-D8DA-5ECCE4A4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51CA2-61E4-6D63-7076-EDB7A895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578BE-5151-36BA-FCA5-B595B9AF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10363-BD98-9016-DD92-3379B1A6F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0B007-438C-75DA-43A6-E84F9DFC8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35AAA8-467A-1525-398D-059E078B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FD6D1-6714-3DE7-0BD5-5B1C793C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8BD53-1AD9-160D-9C9E-62C0D0C3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B924-0303-5E94-6E0E-E047BCC0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C18F5-AC0B-856A-0FC8-38878E6C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B0DAE-E666-307D-9C65-2180E31E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00F74-CC81-F820-BD5D-C7A4364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4DA17E-59B9-F007-3F72-378CF436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DDB773-B57A-62D8-842C-628DC912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0AC76-E7BC-86DF-DC54-FAFDD2F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3298-FDA3-3D40-FA39-DECDAEAD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718F-1EE5-468C-13CE-A2F04A29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6AADA-1C78-0E9F-BCF2-7520E96B3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1516D-0A2C-A747-3FF7-47796AB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7DF52-2F12-834A-E4D9-CB166C40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981E3-E84F-371D-38C1-B698F7C5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1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AF4A2-5C17-1DAF-EEC2-E7773F0D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EB8E0-C036-CE8E-0EDD-65B56331F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F329F-FFF2-A68F-8C2E-C63160AC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3740D-A279-41DA-B98B-CBB638B8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6137D-2154-D160-2E94-7E3A5FA9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1A0B9-4E00-AF90-050B-33C33CC4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C9D8A-EFBD-9A4F-403F-4D2E3399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A141C-17FD-3119-34E1-63CEAF3EE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BB796-E2B6-E73C-E4DF-1EF7448A6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8942-2E5B-4618-B726-23F7A9E2AFD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9BC47-0698-CF0D-E126-3DD4A10DE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789F8-9166-8857-9CCD-89BED1C35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3E88-C33B-4ADC-9B83-18E8917C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E2D0D-C7FE-B13E-3E67-E379618BF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node.js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9136C-B469-5E15-7F51-5B7EF985A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2023-06-22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6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8500-CE9B-9508-A482-049F458A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nvm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50BE8-21FE-2EBC-2809-4F6F2B3E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/>
              <a:t>https://github.com/coreybutler/nvm-windows/releases</a:t>
            </a:r>
          </a:p>
          <a:p>
            <a:r>
              <a:rPr lang="en-US" altLang="ko-KR" sz="1600"/>
              <a:t>nvm-setup.exe </a:t>
            </a:r>
            <a:r>
              <a:rPr lang="ko-KR" altLang="en-US" sz="1600"/>
              <a:t>다운받아서 설치하면됨</a:t>
            </a:r>
            <a:endParaRPr lang="en-US" altLang="ko-KR" sz="1600"/>
          </a:p>
          <a:p>
            <a:r>
              <a:rPr lang="en-US" altLang="ko-KR" sz="1600"/>
              <a:t>nvm : node.js </a:t>
            </a:r>
            <a:r>
              <a:rPr lang="ko-KR" altLang="en-US" sz="1600"/>
              <a:t>형상관리 프로그램</a:t>
            </a:r>
            <a:endParaRPr lang="en-US" altLang="ko-KR" sz="1600"/>
          </a:p>
          <a:p>
            <a:r>
              <a:rPr lang="ko-KR" altLang="en-US" sz="1600"/>
              <a:t>명령프롬프트 열어서</a:t>
            </a:r>
            <a:endParaRPr lang="en-US" altLang="ko-KR" sz="1600"/>
          </a:p>
          <a:p>
            <a:r>
              <a:rPr lang="en-US" altLang="ko-KR" sz="1600"/>
              <a:t>nvm </a:t>
            </a:r>
            <a:r>
              <a:rPr lang="ko-KR" altLang="en-US" sz="1600"/>
              <a:t>치고 엔터치면</a:t>
            </a:r>
            <a:endParaRPr lang="en-US" altLang="ko-KR" sz="1600"/>
          </a:p>
          <a:p>
            <a:r>
              <a:rPr lang="ko-KR" altLang="en-US" sz="1600"/>
              <a:t>버전하고 정보 나오면 설치완료</a:t>
            </a:r>
            <a:endParaRPr lang="en-US" altLang="ko-KR" sz="1600"/>
          </a:p>
          <a:p>
            <a:r>
              <a:rPr lang="ko-KR" altLang="en-US" sz="1600"/>
              <a:t>명령어 목록 중 </a:t>
            </a:r>
            <a:r>
              <a:rPr lang="en-US" altLang="ko-KR" sz="1600"/>
              <a:t>install uninstall list use</a:t>
            </a:r>
          </a:p>
          <a:p>
            <a:r>
              <a:rPr lang="ko-KR" altLang="en-US" sz="1600"/>
              <a:t>이정도만 알면됨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B744B-8DE2-CDF4-0C6C-C8A3A49C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76" y="3076614"/>
            <a:ext cx="4492733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BBFB6-EC8D-4D57-2B58-3B9FCBE6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nvm</a:t>
            </a:r>
            <a:r>
              <a:rPr lang="ko-KR" altLang="en-US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D7730-386A-A2A3-AFBF-88A9E01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nvm install 20.3.1</a:t>
            </a:r>
          </a:p>
          <a:p>
            <a:r>
              <a:rPr lang="ko-KR" altLang="en-US" sz="1800"/>
              <a:t>치고 엔터 치면 다운로딩 어쩌구 함</a:t>
            </a:r>
            <a:endParaRPr lang="en-US" altLang="ko-KR" sz="1800"/>
          </a:p>
          <a:p>
            <a:r>
              <a:rPr lang="ko-KR" altLang="en-US" sz="1800"/>
              <a:t>완료시 </a:t>
            </a:r>
            <a:r>
              <a:rPr lang="en-US" altLang="ko-KR" sz="1800"/>
              <a:t>nvm use 20.3.1</a:t>
            </a:r>
          </a:p>
          <a:p>
            <a:r>
              <a:rPr lang="ko-KR" altLang="en-US" sz="1800"/>
              <a:t>그리고 </a:t>
            </a:r>
            <a:r>
              <a:rPr lang="en-US" altLang="ko-KR" sz="1800"/>
              <a:t>nvm list </a:t>
            </a:r>
            <a:r>
              <a:rPr lang="ko-KR" altLang="en-US" sz="1800"/>
              <a:t>치면 전체목록이랑 사용중인 버전 나옴</a:t>
            </a:r>
            <a:endParaRPr lang="en-US" altLang="ko-KR" sz="1800"/>
          </a:p>
          <a:p>
            <a:r>
              <a:rPr lang="en-US" altLang="ko-KR" sz="1800"/>
              <a:t>nvm install lts </a:t>
            </a:r>
            <a:r>
              <a:rPr lang="ko-KR" altLang="en-US" sz="1800"/>
              <a:t>치고 엔터 </a:t>
            </a:r>
            <a:r>
              <a:rPr lang="en-US" altLang="ko-KR" sz="1800"/>
              <a:t>(long term supprot </a:t>
            </a:r>
            <a:r>
              <a:rPr lang="ko-KR" altLang="en-US" sz="1800"/>
              <a:t>안정적인 버전 다운</a:t>
            </a:r>
            <a:r>
              <a:rPr lang="en-US" altLang="ko-KR" sz="1800"/>
              <a:t>)</a:t>
            </a:r>
            <a:r>
              <a:rPr lang="ko-KR" altLang="en-US" sz="1800"/>
              <a:t> </a:t>
            </a:r>
            <a:r>
              <a:rPr lang="en-US" altLang="ko-KR" sz="1800"/>
              <a:t>- </a:t>
            </a:r>
            <a:r>
              <a:rPr lang="ko-KR" altLang="en-US" sz="1800"/>
              <a:t>이거 사용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--</a:t>
            </a:r>
            <a:r>
              <a:rPr lang="ko-KR" altLang="en-US" sz="1800"/>
              <a:t> </a:t>
            </a:r>
            <a:r>
              <a:rPr lang="en-US" altLang="ko-KR" sz="1800"/>
              <a:t>version </a:t>
            </a:r>
            <a:r>
              <a:rPr lang="ko-KR" altLang="en-US" sz="1800"/>
              <a:t>사용중인 </a:t>
            </a:r>
            <a:r>
              <a:rPr lang="en-US" altLang="ko-KR" sz="1800"/>
              <a:t>node </a:t>
            </a:r>
            <a:r>
              <a:rPr lang="ko-KR" altLang="en-US" sz="1800"/>
              <a:t>버전</a:t>
            </a:r>
            <a:r>
              <a:rPr lang="en-US" altLang="ko-KR" sz="1800"/>
              <a:t>: node.js </a:t>
            </a:r>
            <a:r>
              <a:rPr lang="ko-KR" altLang="en-US" sz="1800"/>
              <a:t>실행기</a:t>
            </a:r>
            <a:endParaRPr lang="en-US" altLang="ko-KR" sz="1800"/>
          </a:p>
          <a:p>
            <a:r>
              <a:rPr lang="en-US" altLang="ko-KR" sz="1800"/>
              <a:t>npm -- version </a:t>
            </a:r>
            <a:r>
              <a:rPr lang="ko-KR" altLang="en-US" sz="1800"/>
              <a:t>사용중인 </a:t>
            </a:r>
            <a:r>
              <a:rPr lang="en-US" altLang="ko-KR" sz="1800"/>
              <a:t>npm </a:t>
            </a:r>
            <a:r>
              <a:rPr lang="ko-KR" altLang="en-US" sz="1800"/>
              <a:t>버전</a:t>
            </a:r>
            <a:r>
              <a:rPr lang="en-US" altLang="ko-KR" sz="1800"/>
              <a:t>: node </a:t>
            </a:r>
            <a:r>
              <a:rPr lang="ko-KR" altLang="en-US" sz="1800"/>
              <a:t>패키지 매니저 </a:t>
            </a:r>
            <a:r>
              <a:rPr lang="en-US" altLang="ko-KR" sz="1800"/>
              <a:t>- js</a:t>
            </a:r>
            <a:r>
              <a:rPr lang="ko-KR" altLang="en-US" sz="1800"/>
              <a:t>는 클래스가아니라 모듈 형식인데</a:t>
            </a:r>
            <a:r>
              <a:rPr lang="en-US" altLang="ko-KR" sz="1800"/>
              <a:t>, </a:t>
            </a:r>
            <a:r>
              <a:rPr lang="ko-KR" altLang="en-US" sz="1800"/>
              <a:t>다른사람이 만든 </a:t>
            </a:r>
            <a:r>
              <a:rPr lang="en-US" altLang="ko-KR" sz="1800"/>
              <a:t>js</a:t>
            </a:r>
            <a:r>
              <a:rPr lang="ko-KR" altLang="en-US" sz="1800"/>
              <a:t>를 사용하려면 모듈을 받아야함</a:t>
            </a:r>
            <a:r>
              <a:rPr lang="en-US" altLang="ko-KR" sz="1800"/>
              <a:t>. </a:t>
            </a:r>
            <a:r>
              <a:rPr lang="ko-KR" altLang="en-US" sz="1800"/>
              <a:t>이 모듈관리를 해주는 프로그램</a:t>
            </a:r>
            <a:endParaRPr lang="en-US" altLang="ko-KR" sz="1800"/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9472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5D698-D070-B89C-9B80-EFE1873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리액트 </a:t>
            </a:r>
            <a:r>
              <a:rPr lang="en-US" altLang="ko-KR"/>
              <a:t>- visual studio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2E162-6A88-B1D4-D246-74E21799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/>
              <a:t>리액트 프로젝트 만들기</a:t>
            </a:r>
            <a:endParaRPr lang="en-US" altLang="ko-KR" sz="1400"/>
          </a:p>
          <a:p>
            <a:r>
              <a:rPr lang="en-US" altLang="ko-KR" sz="1400"/>
              <a:t>cmd </a:t>
            </a:r>
            <a:r>
              <a:rPr lang="ko-KR" altLang="en-US" sz="1400"/>
              <a:t>열어서 </a:t>
            </a:r>
            <a:r>
              <a:rPr lang="en-US" altLang="ko-KR" sz="1400"/>
              <a:t>cd </a:t>
            </a:r>
            <a:r>
              <a:rPr lang="ko-KR" altLang="en-US" sz="1400"/>
              <a:t>경로 쳐서 프로젝트폴더를 사용하도록 설정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아래 사이트 참고</a:t>
            </a:r>
            <a:endParaRPr lang="en-US" altLang="ko-KR" sz="1400"/>
          </a:p>
          <a:p>
            <a:r>
              <a:rPr lang="en-US" altLang="ko-KR" sz="1400"/>
              <a:t>https://create-react-app.dev/docs/getting-started</a:t>
            </a:r>
          </a:p>
          <a:p>
            <a:endParaRPr lang="en-US" altLang="ko-KR" sz="1400"/>
          </a:p>
          <a:p>
            <a:r>
              <a:rPr lang="en-US" altLang="ko-KR" sz="1400"/>
              <a:t>npm --version :</a:t>
            </a:r>
            <a:r>
              <a:rPr lang="ko-KR" altLang="en-US" sz="1400"/>
              <a:t> 버전정보 나옴</a:t>
            </a:r>
            <a:endParaRPr lang="en-US" altLang="ko-KR" sz="1400"/>
          </a:p>
          <a:p>
            <a:r>
              <a:rPr lang="en-US" altLang="ko-KR" sz="1400"/>
              <a:t>npx create-react-app test1 : test1 </a:t>
            </a:r>
            <a:r>
              <a:rPr lang="ko-KR" altLang="en-US" sz="1400"/>
              <a:t>프로젝트 생성</a:t>
            </a:r>
            <a:endParaRPr lang="en-US" altLang="ko-KR" sz="1400"/>
          </a:p>
          <a:p>
            <a:r>
              <a:rPr lang="en-US" altLang="ko-KR" sz="1400"/>
              <a:t>cd</a:t>
            </a:r>
            <a:r>
              <a:rPr lang="ko-KR" altLang="en-US" sz="1400"/>
              <a:t> </a:t>
            </a:r>
            <a:r>
              <a:rPr lang="en-US" altLang="ko-KR" sz="1400"/>
              <a:t>test1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test1</a:t>
            </a:r>
            <a:r>
              <a:rPr lang="ko-KR" altLang="en-US" sz="1400"/>
              <a:t> 폴더 사용</a:t>
            </a:r>
            <a:endParaRPr lang="en-US" altLang="ko-KR" sz="1400"/>
          </a:p>
          <a:p>
            <a:r>
              <a:rPr lang="en-US" altLang="ko-KR" sz="1400"/>
              <a:t>npm start : </a:t>
            </a:r>
            <a:r>
              <a:rPr lang="ko-KR" altLang="en-US" sz="1400"/>
              <a:t>프로젝트 시작</a:t>
            </a:r>
            <a:endParaRPr lang="en-US" altLang="ko-KR" sz="1400"/>
          </a:p>
          <a:p>
            <a:r>
              <a:rPr lang="en-US" altLang="ko-KR" sz="1400"/>
              <a:t>ctrl + C : </a:t>
            </a:r>
            <a:r>
              <a:rPr lang="ko-KR" altLang="en-US" sz="1400"/>
              <a:t>종료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1713B-CAF0-C6A4-FF6F-A8ACB95E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32822"/>
            <a:ext cx="5629519" cy="2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2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8D25-76BA-2745-4CF0-740C704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인텔리제이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112CD-D3CC-076F-3AD2-2609295C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1"/>
            <a:ext cx="10515600" cy="5121585"/>
          </a:xfrm>
        </p:spPr>
        <p:txBody>
          <a:bodyPr>
            <a:normAutofit/>
          </a:bodyPr>
          <a:lstStyle/>
          <a:p>
            <a:r>
              <a:rPr lang="ko-KR" altLang="en-US" sz="1800"/>
              <a:t>걍 프로젝트 만들면 인텔리제이가 </a:t>
            </a:r>
            <a:r>
              <a:rPr lang="en-US" altLang="ko-KR" sz="1800"/>
              <a:t>3</a:t>
            </a:r>
            <a:r>
              <a:rPr lang="ko-KR" altLang="en-US" sz="1800"/>
              <a:t>번방식 그대로 써서 </a:t>
            </a:r>
            <a:endParaRPr lang="en-US" altLang="ko-KR" sz="1800"/>
          </a:p>
          <a:p>
            <a:r>
              <a:rPr lang="ko-KR" altLang="en-US" sz="1800"/>
              <a:t>프로젝트 만들어줌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jquery</a:t>
            </a:r>
            <a:r>
              <a:rPr lang="ko-KR" altLang="en-US" sz="1800"/>
              <a:t>쓸려면 터미널에 윈도우 터미널 열어서</a:t>
            </a:r>
            <a:endParaRPr lang="en-US" altLang="ko-KR" sz="1800"/>
          </a:p>
          <a:p>
            <a:r>
              <a:rPr lang="en-US" altLang="ko-KR" sz="1800"/>
              <a:t>npm install jquery</a:t>
            </a:r>
          </a:p>
          <a:p>
            <a:r>
              <a:rPr lang="ko-KR" altLang="en-US" sz="1800"/>
              <a:t>실행하면 </a:t>
            </a:r>
            <a:r>
              <a:rPr lang="en-US" altLang="ko-KR" sz="1800"/>
              <a:t>package.json</a:t>
            </a:r>
            <a:r>
              <a:rPr lang="ko-KR" altLang="en-US" sz="1800"/>
              <a:t>에 </a:t>
            </a:r>
            <a:r>
              <a:rPr lang="en-US" altLang="ko-KR" sz="1800"/>
              <a:t>dependencies</a:t>
            </a:r>
            <a:r>
              <a:rPr lang="ko-KR" altLang="en-US" sz="1800"/>
              <a:t>에 제이쿼리 추가됨</a:t>
            </a:r>
            <a:endParaRPr lang="en-US" altLang="ko-KR" sz="1800"/>
          </a:p>
          <a:p>
            <a:r>
              <a:rPr lang="ko-KR" altLang="en-US" sz="1800"/>
              <a:t>그리고 </a:t>
            </a:r>
            <a:r>
              <a:rPr lang="en-US" altLang="ko-KR" sz="1800"/>
              <a:t>src</a:t>
            </a:r>
            <a:r>
              <a:rPr lang="ko-KR" altLang="en-US" sz="1800"/>
              <a:t>내의 </a:t>
            </a:r>
            <a:r>
              <a:rPr lang="en-US" altLang="ko-KR" sz="1800"/>
              <a:t>js</a:t>
            </a:r>
            <a:r>
              <a:rPr lang="ko-KR" altLang="en-US" sz="1800"/>
              <a:t>파일에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altLang="ko-KR" sz="1800" b="1" i="1">
                <a:solidFill>
                  <a:srgbClr val="9876AA"/>
                </a:solidFill>
                <a:effectLst/>
                <a:latin typeface="JetBrains Mono"/>
              </a:rPr>
              <a:t>$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lang="en-US" altLang="ko-KR" sz="1800">
                <a:solidFill>
                  <a:srgbClr val="6A8759"/>
                </a:solidFill>
                <a:effectLst/>
                <a:latin typeface="JetBrains Mono"/>
              </a:rPr>
              <a:t>'jquery'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ko-KR" sz="1800">
              <a:effectLst/>
              <a:latin typeface="JetBrains Mono"/>
            </a:endParaRPr>
          </a:p>
          <a:p>
            <a:endParaRPr lang="en-US" altLang="ko-KR" sz="1800">
              <a:latin typeface="JetBrains Mono"/>
            </a:endParaRPr>
          </a:p>
          <a:p>
            <a:r>
              <a:rPr lang="en-US" altLang="ko-KR" sz="1800">
                <a:effectLst/>
                <a:latin typeface="JetBrains Mono"/>
              </a:rPr>
              <a:t>cmd</a:t>
            </a:r>
            <a:r>
              <a:rPr lang="ko-KR" altLang="en-US" sz="1800">
                <a:latin typeface="JetBrains Mono"/>
              </a:rPr>
              <a:t>에서 만든 프로젝트나 깃허브에서 다운받은 프로젝트의 내용물이 인텔리제이에서 인식을 못하는 경우가 있음 </a:t>
            </a:r>
            <a:r>
              <a:rPr lang="en-US" altLang="ko-KR" sz="1800">
                <a:latin typeface="JetBrains Mono"/>
              </a:rPr>
              <a:t>-&gt; </a:t>
            </a:r>
            <a:r>
              <a:rPr lang="ko-KR" altLang="en-US" sz="1800">
                <a:latin typeface="JetBrains Mono"/>
              </a:rPr>
              <a:t>인텔리제이에서 만든 프로젝트에만 있는 파일들을 복사해서 옮겨주면됨</a:t>
            </a:r>
            <a:endParaRPr lang="en-US" altLang="ko-KR" sz="1800">
              <a:latin typeface="JetBrains Mono"/>
            </a:endParaRPr>
          </a:p>
          <a:p>
            <a:r>
              <a:rPr lang="en-US" altLang="ko-KR" sz="1800">
                <a:effectLst/>
                <a:latin typeface="JetBrains Mono"/>
              </a:rPr>
              <a:t>(</a:t>
            </a:r>
            <a:r>
              <a:rPr lang="ko-KR" altLang="en-US" sz="1800">
                <a:effectLst/>
                <a:latin typeface="JetBrains Mono"/>
              </a:rPr>
              <a:t>실행파일만들기</a:t>
            </a:r>
            <a:r>
              <a:rPr lang="en-US" altLang="ko-KR" sz="1800">
                <a:effectLst/>
                <a:latin typeface="JetBrains Mono"/>
              </a:rPr>
              <a:t>) :  </a:t>
            </a:r>
            <a:r>
              <a:rPr lang="ko-KR" altLang="en-US" sz="1800">
                <a:effectLst/>
                <a:latin typeface="JetBrains Mono"/>
              </a:rPr>
              <a:t>구성편집</a:t>
            </a:r>
            <a:r>
              <a:rPr lang="en-US" altLang="ko-KR" sz="1800">
                <a:effectLst/>
                <a:latin typeface="JetBrains Mono"/>
              </a:rPr>
              <a:t>-&gt;</a:t>
            </a:r>
            <a:r>
              <a:rPr lang="ko-KR" altLang="en-US" sz="1800">
                <a:effectLst/>
                <a:latin typeface="JetBrains Mono"/>
              </a:rPr>
              <a:t>구성추가</a:t>
            </a:r>
            <a:r>
              <a:rPr lang="en-US" altLang="ko-KR" sz="1800">
                <a:effectLst/>
                <a:latin typeface="JetBrains Mono"/>
              </a:rPr>
              <a:t>-&gt;npm -&gt;</a:t>
            </a:r>
            <a:r>
              <a:rPr lang="ko-KR" altLang="en-US" sz="1800">
                <a:effectLst/>
                <a:latin typeface="JetBrains Mono"/>
              </a:rPr>
              <a:t>이름설정</a:t>
            </a:r>
            <a:r>
              <a:rPr lang="en-US" altLang="ko-KR" sz="1800">
                <a:effectLst/>
                <a:latin typeface="JetBrains Mono"/>
              </a:rPr>
              <a:t>, </a:t>
            </a:r>
            <a:r>
              <a:rPr lang="ko-KR" altLang="en-US" sz="1800">
                <a:effectLst/>
                <a:latin typeface="JetBrains Mono"/>
              </a:rPr>
              <a:t>명령어 </a:t>
            </a:r>
            <a:r>
              <a:rPr lang="en-US" altLang="ko-KR" sz="1800">
                <a:effectLst/>
                <a:latin typeface="JetBrains Mono"/>
              </a:rPr>
              <a:t>run </a:t>
            </a:r>
            <a:r>
              <a:rPr lang="ko-KR" altLang="en-US" sz="1800">
                <a:effectLst/>
                <a:latin typeface="JetBrains Mono"/>
              </a:rPr>
              <a:t>그대로</a:t>
            </a:r>
            <a:r>
              <a:rPr lang="en-US" altLang="ko-KR" sz="1800">
                <a:effectLst/>
                <a:latin typeface="JetBrains Mono"/>
              </a:rPr>
              <a:t>(</a:t>
            </a:r>
            <a:r>
              <a:rPr lang="ko-KR" altLang="en-US" sz="1800">
                <a:effectLst/>
                <a:latin typeface="JetBrains Mono"/>
              </a:rPr>
              <a:t>서비스용으로 출력할때는 </a:t>
            </a:r>
            <a:r>
              <a:rPr lang="en-US" altLang="ko-KR" sz="1800">
                <a:latin typeface="JetBrains Mono"/>
              </a:rPr>
              <a:t>build(</a:t>
            </a:r>
            <a:r>
              <a:rPr lang="ko-KR" altLang="en-US" sz="1800">
                <a:latin typeface="JetBrains Mono"/>
              </a:rPr>
              <a:t>단일파일로 만들어줌</a:t>
            </a:r>
            <a:r>
              <a:rPr lang="en-US" altLang="ko-KR" sz="1800">
                <a:latin typeface="JetBrains Mono"/>
              </a:rPr>
              <a:t>)</a:t>
            </a:r>
            <a:r>
              <a:rPr lang="en-US" altLang="ko-KR" sz="1800">
                <a:effectLst/>
                <a:latin typeface="JetBrains Mono"/>
              </a:rPr>
              <a:t>), </a:t>
            </a:r>
            <a:r>
              <a:rPr lang="ko-KR" altLang="en-US" sz="1800">
                <a:effectLst/>
                <a:latin typeface="JetBrains Mono"/>
              </a:rPr>
              <a:t>스크립</a:t>
            </a:r>
            <a:r>
              <a:rPr lang="ko-KR" altLang="en-US" sz="1800">
                <a:latin typeface="JetBrains Mono"/>
              </a:rPr>
              <a:t>트 </a:t>
            </a:r>
            <a:r>
              <a:rPr lang="en-US" altLang="ko-KR" sz="1800">
                <a:latin typeface="JetBrains Mono"/>
              </a:rPr>
              <a:t>start, </a:t>
            </a:r>
            <a:r>
              <a:rPr lang="ko-KR" altLang="en-US" sz="1800">
                <a:latin typeface="JetBrains Mono"/>
              </a:rPr>
              <a:t>노드인터프리터 버전확인</a:t>
            </a:r>
            <a:endParaRPr lang="en-US" altLang="ko-KR" sz="1800">
              <a:effectLst/>
              <a:latin typeface="JetBrains Mono"/>
            </a:endParaRPr>
          </a:p>
          <a:p>
            <a:r>
              <a:rPr lang="ko-KR" altLang="en-US" sz="1800"/>
              <a:t>구성추가</a:t>
            </a:r>
            <a:r>
              <a:rPr lang="en-US" altLang="ko-KR" sz="1800"/>
              <a:t>-&gt; JavaScript </a:t>
            </a:r>
            <a:r>
              <a:rPr lang="ko-KR" altLang="en-US" sz="1800"/>
              <a:t>디버그 </a:t>
            </a:r>
            <a:r>
              <a:rPr lang="en-US" altLang="ko-KR" sz="1800"/>
              <a:t>-&gt;</a:t>
            </a:r>
            <a:r>
              <a:rPr lang="ko-KR" altLang="en-US" sz="1800"/>
              <a:t>이름설정</a:t>
            </a:r>
            <a:r>
              <a:rPr lang="en-US" altLang="ko-KR" sz="1800"/>
              <a:t>, url localhost:3000(</a:t>
            </a:r>
            <a:r>
              <a:rPr lang="ko-KR" altLang="en-US" sz="1800"/>
              <a:t>리액트 기본주소</a:t>
            </a:r>
            <a:r>
              <a:rPr lang="en-US" altLang="ko-KR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9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8D25-76BA-2745-4CF0-740C704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인텔리제이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112CD-D3CC-076F-3AD2-2609295C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1"/>
            <a:ext cx="10515600" cy="5121585"/>
          </a:xfrm>
        </p:spPr>
        <p:txBody>
          <a:bodyPr>
            <a:noAutofit/>
          </a:bodyPr>
          <a:lstStyle/>
          <a:p>
            <a:r>
              <a:rPr lang="ko-KR" altLang="en-US" sz="900"/>
              <a:t>배포 </a:t>
            </a:r>
            <a:r>
              <a:rPr lang="en-US" altLang="ko-KR" sz="900"/>
              <a:t>: </a:t>
            </a:r>
            <a:r>
              <a:rPr lang="ko-KR" altLang="en-US" sz="900"/>
              <a:t>서버</a:t>
            </a:r>
            <a:r>
              <a:rPr lang="en-US" altLang="ko-KR" sz="900"/>
              <a:t>, </a:t>
            </a:r>
            <a:r>
              <a:rPr lang="ko-KR" altLang="en-US" sz="900"/>
              <a:t>프론트엔드 동작시키려면</a:t>
            </a:r>
            <a:r>
              <a:rPr lang="en-US" altLang="ko-KR" sz="900"/>
              <a:t>?</a:t>
            </a:r>
          </a:p>
          <a:p>
            <a:r>
              <a:rPr lang="ko-KR" altLang="en-US" sz="900"/>
              <a:t>프론트엔드</a:t>
            </a:r>
            <a:r>
              <a:rPr lang="en-US" altLang="ko-KR" sz="900"/>
              <a:t>(</a:t>
            </a:r>
            <a:r>
              <a:rPr lang="ko-KR" altLang="en-US" sz="900"/>
              <a:t>리액트</a:t>
            </a:r>
            <a:r>
              <a:rPr lang="en-US" altLang="ko-KR" sz="900"/>
              <a:t>) : </a:t>
            </a:r>
            <a:r>
              <a:rPr lang="ko-KR" altLang="en-US" sz="900"/>
              <a:t>구성편집 </a:t>
            </a:r>
            <a:r>
              <a:rPr lang="en-US" altLang="ko-KR" sz="900"/>
              <a:t>-&gt; npm start </a:t>
            </a:r>
            <a:r>
              <a:rPr lang="ko-KR" altLang="en-US" sz="900"/>
              <a:t>말고 </a:t>
            </a:r>
            <a:r>
              <a:rPr lang="en-US" altLang="ko-KR" sz="900"/>
              <a:t>npm build </a:t>
            </a:r>
            <a:r>
              <a:rPr lang="ko-KR" altLang="en-US" sz="900"/>
              <a:t>해서 추가후 실행</a:t>
            </a:r>
            <a:endParaRPr lang="en-US" altLang="ko-KR" sz="900"/>
          </a:p>
          <a:p>
            <a:r>
              <a:rPr lang="ko-KR" altLang="en-US" sz="900"/>
              <a:t>백엔드</a:t>
            </a:r>
            <a:r>
              <a:rPr lang="en-US" altLang="ko-KR" sz="900"/>
              <a:t>(</a:t>
            </a:r>
            <a:r>
              <a:rPr lang="ko-KR" altLang="en-US" sz="900"/>
              <a:t>스프링 </a:t>
            </a:r>
            <a:r>
              <a:rPr lang="en-US" altLang="ko-KR" sz="900"/>
              <a:t>gradel) : </a:t>
            </a:r>
            <a:r>
              <a:rPr lang="ko-KR" altLang="en-US" sz="900"/>
              <a:t>우측 </a:t>
            </a:r>
            <a:r>
              <a:rPr lang="en-US" altLang="ko-KR" sz="900"/>
              <a:t>Gradle </a:t>
            </a:r>
            <a:r>
              <a:rPr lang="ko-KR" altLang="en-US" sz="900"/>
              <a:t>탭 클릭수 </a:t>
            </a:r>
            <a:r>
              <a:rPr lang="en-US" altLang="ko-KR" sz="900"/>
              <a:t>Tasks &gt; build &gt; bootJar </a:t>
            </a:r>
            <a:r>
              <a:rPr lang="ko-KR" altLang="en-US" sz="900"/>
              <a:t>더블클릭하면됨</a:t>
            </a:r>
            <a:endParaRPr lang="en-US" altLang="ko-KR" sz="900"/>
          </a:p>
          <a:p>
            <a:pPr marL="0" indent="0">
              <a:buNone/>
            </a:pPr>
            <a:r>
              <a:rPr lang="en-US" altLang="ko-KR" sz="900"/>
              <a:t>--- build.gradle</a:t>
            </a:r>
            <a:r>
              <a:rPr lang="ko-KR" altLang="en-US" sz="900"/>
              <a:t>에서 </a:t>
            </a:r>
            <a:r>
              <a:rPr lang="en-US" altLang="ko-KR" sz="900">
                <a:solidFill>
                  <a:srgbClr val="9876AA"/>
                </a:solidFill>
                <a:effectLst/>
                <a:latin typeface="JetBrains Mono"/>
              </a:rPr>
              <a:t>version </a:t>
            </a:r>
            <a:r>
              <a:rPr lang="en-US" altLang="ko-KR" sz="9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900">
                <a:solidFill>
                  <a:srgbClr val="6A8759"/>
                </a:solidFill>
                <a:effectLst/>
                <a:latin typeface="JetBrains Mono"/>
              </a:rPr>
              <a:t>'0.0.1-SNAPSHOT' </a:t>
            </a:r>
            <a:r>
              <a:rPr lang="ko-KR" altLang="en-US" sz="900"/>
              <a:t>수정하면 버전바뀌는거임</a:t>
            </a:r>
            <a:endParaRPr lang="en-US" altLang="ko-KR" sz="900"/>
          </a:p>
          <a:p>
            <a:pPr marL="0" indent="0">
              <a:buNone/>
            </a:pPr>
            <a:r>
              <a:rPr lang="ko-KR" altLang="en-US" sz="900"/>
              <a:t>실행 </a:t>
            </a:r>
            <a:r>
              <a:rPr lang="en-US" altLang="ko-KR" sz="900"/>
              <a:t>: window + R -&gt; cmd -&gt; cd C:\smart505\react\backend\build\libs</a:t>
            </a:r>
          </a:p>
          <a:p>
            <a:pPr marL="0" indent="0">
              <a:buNone/>
            </a:pPr>
            <a:r>
              <a:rPr lang="en-US" altLang="ko-KR" sz="900"/>
              <a:t>dir</a:t>
            </a:r>
            <a:r>
              <a:rPr lang="ko-KR" altLang="en-US" sz="900"/>
              <a:t>후 확인</a:t>
            </a:r>
            <a:endParaRPr lang="en-US" altLang="ko-KR" sz="900"/>
          </a:p>
          <a:p>
            <a:pPr marL="0" indent="0">
              <a:buNone/>
            </a:pPr>
            <a:r>
              <a:rPr lang="en-US" altLang="ko-KR" sz="900"/>
              <a:t> C:\smart505\react\backend\build\libs </a:t>
            </a:r>
            <a:r>
              <a:rPr lang="ko-KR" altLang="en-US" sz="900"/>
              <a:t>디렉터리</a:t>
            </a:r>
          </a:p>
          <a:p>
            <a:pPr marL="0" indent="0">
              <a:buNone/>
            </a:pPr>
            <a:r>
              <a:rPr lang="en-US" altLang="ko-KR" sz="900"/>
              <a:t>2023-07-25  </a:t>
            </a:r>
            <a:r>
              <a:rPr lang="ko-KR" altLang="en-US" sz="900"/>
              <a:t>오전 </a:t>
            </a:r>
            <a:r>
              <a:rPr lang="en-US" altLang="ko-KR" sz="900"/>
              <a:t>09:45    &lt;DIR&gt;          .</a:t>
            </a:r>
          </a:p>
          <a:p>
            <a:pPr marL="0" indent="0">
              <a:buNone/>
            </a:pPr>
            <a:r>
              <a:rPr lang="en-US" altLang="ko-KR" sz="900"/>
              <a:t>2023-07-25  </a:t>
            </a:r>
            <a:r>
              <a:rPr lang="ko-KR" altLang="en-US" sz="900"/>
              <a:t>오전 </a:t>
            </a:r>
            <a:r>
              <a:rPr lang="en-US" altLang="ko-KR" sz="900"/>
              <a:t>09:45    &lt;DIR&gt;          ..</a:t>
            </a:r>
          </a:p>
          <a:p>
            <a:pPr marL="0" indent="0">
              <a:buNone/>
            </a:pPr>
            <a:r>
              <a:rPr lang="en-US" altLang="ko-KR" sz="900"/>
              <a:t>2023-07-25  </a:t>
            </a:r>
            <a:r>
              <a:rPr lang="ko-KR" altLang="en-US" sz="900"/>
              <a:t>오전 </a:t>
            </a:r>
            <a:r>
              <a:rPr lang="en-US" altLang="ko-KR" sz="900"/>
              <a:t>09:45        18,975,272 backend-0.0.1-SNAPSHOT.jar</a:t>
            </a:r>
          </a:p>
          <a:p>
            <a:pPr marL="0" indent="0">
              <a:buNone/>
            </a:pPr>
            <a:r>
              <a:rPr lang="en-US" altLang="ko-KR" sz="900"/>
              <a:t>               1</a:t>
            </a:r>
            <a:r>
              <a:rPr lang="ko-KR" altLang="en-US" sz="900"/>
              <a:t>개 파일          </a:t>
            </a:r>
            <a:r>
              <a:rPr lang="en-US" altLang="ko-KR" sz="900"/>
              <a:t>18,975,272 </a:t>
            </a:r>
            <a:r>
              <a:rPr lang="ko-KR" altLang="en-US" sz="900"/>
              <a:t>바이트</a:t>
            </a:r>
          </a:p>
          <a:p>
            <a:pPr marL="0" indent="0">
              <a:buNone/>
            </a:pPr>
            <a:r>
              <a:rPr lang="ko-KR" altLang="en-US" sz="900"/>
              <a:t>               </a:t>
            </a:r>
            <a:r>
              <a:rPr lang="en-US" altLang="ko-KR" sz="900"/>
              <a:t>2</a:t>
            </a:r>
            <a:r>
              <a:rPr lang="ko-KR" altLang="en-US" sz="900"/>
              <a:t>개 디렉터리  </a:t>
            </a:r>
            <a:r>
              <a:rPr lang="en-US" altLang="ko-KR" sz="900"/>
              <a:t>110,815,432,704 </a:t>
            </a:r>
            <a:r>
              <a:rPr lang="ko-KR" altLang="en-US" sz="900"/>
              <a:t>바이트 남음</a:t>
            </a:r>
          </a:p>
          <a:p>
            <a:pPr marL="0" indent="0">
              <a:buNone/>
            </a:pPr>
            <a:r>
              <a:rPr lang="en-US" altLang="ko-KR" sz="900"/>
              <a:t>C:\smart505\react\backend\build\libs&gt;java --version</a:t>
            </a:r>
          </a:p>
          <a:p>
            <a:pPr marL="0" indent="0">
              <a:buNone/>
            </a:pPr>
            <a:r>
              <a:rPr lang="en-US" altLang="ko-KR" sz="900"/>
              <a:t>java 17.0.6 2023-01-17 LTS</a:t>
            </a:r>
          </a:p>
          <a:p>
            <a:pPr marL="0" indent="0">
              <a:buNone/>
            </a:pPr>
            <a:r>
              <a:rPr lang="en-US" altLang="ko-KR" sz="900"/>
              <a:t>Java(TM) SE Runtime Environment (build 17.0.6+9-LTS-190)</a:t>
            </a:r>
          </a:p>
          <a:p>
            <a:pPr marL="0" indent="0">
              <a:buNone/>
            </a:pPr>
            <a:r>
              <a:rPr lang="en-US" altLang="ko-KR" sz="900"/>
              <a:t>Java HotSpot(TM) 64-Bit Server VM (build 17.0.6+9-LTS-190, mixed mode, sharing)</a:t>
            </a:r>
          </a:p>
          <a:p>
            <a:pPr marL="0" indent="0">
              <a:buNone/>
            </a:pPr>
            <a:r>
              <a:rPr lang="en-US" altLang="ko-KR" sz="900"/>
              <a:t>C:\smart505\react\backend\build\libs&gt;java -jar backend-0.0.1-SNAPSHOT.jar</a:t>
            </a:r>
          </a:p>
          <a:p>
            <a:pPr marL="0" indent="0">
              <a:buNone/>
            </a:pPr>
            <a:r>
              <a:rPr lang="ko-KR" altLang="en-US" sz="900"/>
              <a:t>엔터치면 실행됨</a:t>
            </a:r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4998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8D25-76BA-2745-4CF0-740C704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인텔리제이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112CD-D3CC-076F-3AD2-2609295C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1"/>
            <a:ext cx="10515600" cy="5121585"/>
          </a:xfrm>
        </p:spPr>
        <p:txBody>
          <a:bodyPr>
            <a:noAutofit/>
          </a:bodyPr>
          <a:lstStyle/>
          <a:p>
            <a:r>
              <a:rPr lang="ko-KR" altLang="en-US" sz="1050"/>
              <a:t>백엔드 폴더에 </a:t>
            </a:r>
            <a:r>
              <a:rPr lang="en-US" altLang="ko-KR" sz="1050"/>
              <a:t>src &gt;</a:t>
            </a:r>
            <a:r>
              <a:rPr lang="ko-KR" altLang="en-US" sz="1050"/>
              <a:t> </a:t>
            </a:r>
            <a:r>
              <a:rPr lang="en-US" altLang="ko-KR" sz="1050"/>
              <a:t>main </a:t>
            </a:r>
            <a:r>
              <a:rPr lang="ko-KR" altLang="en-US" sz="1050"/>
              <a:t>폴더에 프론트엔드 </a:t>
            </a:r>
            <a:r>
              <a:rPr lang="en-US" altLang="ko-KR" sz="1050"/>
              <a:t>build </a:t>
            </a:r>
            <a:r>
              <a:rPr lang="ko-KR" altLang="en-US" sz="1050"/>
              <a:t>폴더안 내용 붙여넣기</a:t>
            </a:r>
            <a:endParaRPr lang="en-US" altLang="ko-KR" sz="1050"/>
          </a:p>
          <a:p>
            <a:r>
              <a:rPr lang="en-US" altLang="ko-KR" sz="1050"/>
              <a:t>build.gradle</a:t>
            </a:r>
            <a:r>
              <a:rPr lang="ko-KR" altLang="en-US" sz="1050"/>
              <a:t>에 오른쪽내용 추가</a:t>
            </a:r>
            <a:endParaRPr lang="en-US" altLang="ko-KR" sz="1050"/>
          </a:p>
          <a:p>
            <a:endParaRPr lang="en-US" altLang="ko-KR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BBBA8-29CA-0F6D-5612-C41DB8489186}"/>
              </a:ext>
            </a:extLst>
          </p:cNvPr>
          <p:cNvSpPr txBox="1"/>
          <p:nvPr/>
        </p:nvSpPr>
        <p:spPr>
          <a:xfrm>
            <a:off x="6283712" y="2292840"/>
            <a:ext cx="437127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리액트 프로젝트 빌드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task buildReact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type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: Exec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) {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해당 명령 실행 후 동작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dependsOn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"installReact"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workingDir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$frontendDir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inputs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.dir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$frontendDir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group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= BasePlugin.</a:t>
            </a: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BUILD_GROUP</a:t>
            </a:r>
            <a:b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</a:br>
            <a:b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</a:b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리액트 프로젝트 빌드 명령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800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getProperty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"os.name"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.toLowerCase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Locale.</a:t>
            </a: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ROOT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.contains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"windows"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)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commandLine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"npm.cmd"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"run-script"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"build"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commandLine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"npm"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"run-script"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"build"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빌드된 리액트 프로젝트를 스프링 프로젝트로 복사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task copyReactBuildFiles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type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: Copy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) {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dependsOn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"buildReact"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build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폴더의 내용을</a:t>
            </a:r>
            <a:r>
              <a:rPr lang="ko-KR" altLang="en-US" sz="80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static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에다 집어넣어라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from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$frontendDir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/build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into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projectDir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/src/main/resources/static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buildJar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명령 실행 시만 아래 명령을 실행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tasks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bootJar 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dependsOn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"copyReactBuildFiles"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}</a:t>
            </a:r>
            <a:endParaRPr lang="en-US" altLang="ko-KR" sz="800">
              <a:solidFill>
                <a:srgbClr val="A9B7C6"/>
              </a:solidFill>
              <a:effectLst/>
              <a:latin typeface="JetBrains Mono"/>
            </a:endParaRPr>
          </a:p>
          <a:p>
            <a:endParaRPr lang="ko-KR" alt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845A6-3A0D-EA39-F7BB-788C1F81B7AE}"/>
              </a:ext>
            </a:extLst>
          </p:cNvPr>
          <p:cNvSpPr txBox="1"/>
          <p:nvPr/>
        </p:nvSpPr>
        <p:spPr>
          <a:xfrm>
            <a:off x="1213625" y="2214781"/>
            <a:ext cx="43712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리액트 프로젝트 포함하기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변수 선언 및 리액트 프로젝트 폴더 설정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, $projectDir ==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스프링 프로젝트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frontendDir = 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projectDir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/src/main/frontend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리액트 프로젝트가 복사될 위치 설정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sourceSets 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main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resources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        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srcDirs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800">
                <a:solidFill>
                  <a:srgbClr val="6E7ED9"/>
                </a:solidFill>
                <a:effectLst/>
                <a:latin typeface="JetBrains Mono"/>
              </a:rPr>
              <a:t>[</a:t>
            </a:r>
            <a:r>
              <a:rPr lang="en-US" altLang="ko-KR" sz="800">
                <a:solidFill>
                  <a:srgbClr val="17938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$projectDir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/src/main/resources</a:t>
            </a:r>
            <a:r>
              <a:rPr lang="en-US" altLang="ko-KR" sz="800">
                <a:solidFill>
                  <a:srgbClr val="17938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6E7ED9"/>
                </a:solidFill>
                <a:effectLst/>
                <a:latin typeface="JetBrains Mono"/>
              </a:rPr>
              <a:t>]</a:t>
            </a:r>
            <a:br>
              <a:rPr lang="en-US" altLang="ko-KR" sz="800">
                <a:solidFill>
                  <a:srgbClr val="6E7ED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E7ED9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processResources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태스크는 스프링 부트 프로젝트에서 기본적으로 제공되는 태스크로서</a:t>
            </a:r>
            <a:r>
              <a:rPr lang="ko-KR" altLang="en-US" sz="80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src/main/resources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에 있는 리소스 파일들을 빌드 결과물에 포함시키기 위해 사용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processResources 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dependsOn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"copyReactBuildFiles"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endParaRPr lang="ko-KR" altLang="en-US" sz="800">
              <a:solidFill>
                <a:srgbClr val="A9B7C6"/>
              </a:solidFill>
              <a:effectLst/>
              <a:latin typeface="JetBrains Mono"/>
            </a:endParaRPr>
          </a:p>
          <a:p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리액트 프로젝트 인스톨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task installReact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type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: Exec</a:t>
            </a: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) {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workingDir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$frontendDir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inputs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.dir 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$frontendDir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"</a:t>
            </a:r>
            <a:b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9876AA"/>
                </a:solidFill>
                <a:effectLst/>
                <a:latin typeface="JetBrains Mono"/>
              </a:rPr>
              <a:t>group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= BasePlugin.</a:t>
            </a: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BUILD_GROUP</a:t>
            </a:r>
            <a:b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</a:br>
            <a:b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</a:b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리액트 모듈 다운로드</a:t>
            </a:r>
            <a:b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800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getProperty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"os.name"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.toLowerCase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Locale.</a:t>
            </a:r>
            <a:r>
              <a:rPr lang="en-US" altLang="ko-KR" sz="800" i="1">
                <a:solidFill>
                  <a:srgbClr val="9876AA"/>
                </a:solidFill>
                <a:effectLst/>
                <a:latin typeface="JetBrains Mono"/>
              </a:rPr>
              <a:t>ROOT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.contains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"windows"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lang="en-US" altLang="ko-KR" sz="800">
                <a:solidFill>
                  <a:srgbClr val="54A857"/>
                </a:solidFill>
                <a:effectLst/>
                <a:latin typeface="JetBrains Mono"/>
              </a:rPr>
              <a:t>)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commandLine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"npm.cmd"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"audit"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"fix"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commandLine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"npm.cmd"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"install"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       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commandLine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"npm"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"audit"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"fix" 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commandLine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"npm"</a:t>
            </a:r>
            <a:r>
              <a:rPr lang="en-US" altLang="ko-KR" sz="800"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"install"</a:t>
            </a:r>
            <a:b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  <a:t>}</a:t>
            </a:r>
            <a:br>
              <a:rPr lang="en-US" altLang="ko-KR" sz="800">
                <a:solidFill>
                  <a:srgbClr val="E8BA36"/>
                </a:solidFill>
                <a:effectLst/>
                <a:latin typeface="JetBrains Mono"/>
              </a:rPr>
            </a:br>
            <a:endParaRPr lang="en-US" altLang="ko-KR" sz="800">
              <a:solidFill>
                <a:srgbClr val="A9B7C6"/>
              </a:solidFill>
              <a:effectLst/>
              <a:latin typeface="JetBrains Mono"/>
            </a:endParaRPr>
          </a:p>
          <a:p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64949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942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JetBrains Mono</vt:lpstr>
      <vt:lpstr>맑은 고딕</vt:lpstr>
      <vt:lpstr>Arial</vt:lpstr>
      <vt:lpstr>Courier New</vt:lpstr>
      <vt:lpstr>Office 테마</vt:lpstr>
      <vt:lpstr>node.js</vt:lpstr>
      <vt:lpstr>1. nvm 설치</vt:lpstr>
      <vt:lpstr>2. nvm 사용</vt:lpstr>
      <vt:lpstr>3. 리액트 - visual studio</vt:lpstr>
      <vt:lpstr>4. 리액트 - 인텔리제이</vt:lpstr>
      <vt:lpstr>4. 리액트 - 인텔리제이</vt:lpstr>
      <vt:lpstr>4. 리액트 - 인텔리제이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Park Junho</dc:creator>
  <cp:lastModifiedBy>Park Junho</cp:lastModifiedBy>
  <cp:revision>8</cp:revision>
  <dcterms:created xsi:type="dcterms:W3CDTF">2023-06-22T03:09:06Z</dcterms:created>
  <dcterms:modified xsi:type="dcterms:W3CDTF">2023-07-25T10:37:52Z</dcterms:modified>
</cp:coreProperties>
</file>