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eafletjs.com" TargetMode="External"/><Relationship Id="rId4" Type="http://schemas.openxmlformats.org/officeDocument/2006/relationships/hyperlink" Target="http://www.github.com/sbeslow/chiNeighborhood" TargetMode="External"/><Relationship Id="rId5" Type="http://schemas.openxmlformats.org/officeDocument/2006/relationships/hyperlink" Target="http://data.cityofchicago.org" TargetMode="External"/><Relationship Id="rId6" Type="http://schemas.openxmlformats.org/officeDocument/2006/relationships/hyperlink" Target="http://www.highcharts.com/maps/demo" TargetMode="External"/><Relationship Id="rId7" Type="http://schemas.openxmlformats.org/officeDocument/2006/relationships/hyperlink" Target="http://wnaii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beslow.github.io/chiNeighborhoo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i.mapbox.com/styles/v1/scottbeslow/ciy1z57zk00622sp6ymognxvk/tiles/256/{z}/{x}/{y}?access_token=" TargetMode="External"/><Relationship Id="rId4" Type="http://schemas.openxmlformats.org/officeDocument/2006/relationships/hyperlink" Target="http://creativecommons.org/licenses/by-sa/2.0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LeafletJS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71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Scott Beslow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the neighborhood boundaries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$.getJSON("chiBoundaries.geojson", function (chiBoundariesJson) {</a:t>
            </a:r>
          </a:p>
          <a:p>
            <a:pPr indent="38735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geoJsonLayer = L.geoJSON(chiBoundariesJson, {</a:t>
            </a:r>
          </a:p>
          <a:p>
            <a:pPr indent="38735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onEachFeature: onEachFeature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}).addTo(mymap);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function onEachFeature(feature, layer) {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L.marker(layer.getBounds().getCenter(), {</a:t>
            </a:r>
          </a:p>
          <a:p>
            <a:pPr indent="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icon: L.divIcon({className: 'label',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            html: '&lt;i style="color: red;"&gt;' + feature.properties.community + '&lt;/i&gt;',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            iconSize: [100, 40]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        })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    }).addTo(mymap);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leaflet-pip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results = leafletPip.pointInLayer(latLong, geoJsonLayer);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(results.length == 0) {</a:t>
            </a:r>
          </a:p>
          <a:p>
            <a:pPr indent="38735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alert("Sorry, can't find you.  Are you even in Chicago?");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var name = toTitleCase(results[0]['feature']['properties']['community']);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$("#neighborhoodName").html("You are in " + name);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L.marker(currentLatLng, {...}).addTo(mymap);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What?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http://leafletjs.com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http://www.github.com/sbeslow/chiNeighborhood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http://data.cityofchicago.org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http://www.highcharts.com/maps/demo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http://wnaii.com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Pushing to GitHub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git checkout --orphan gh-pages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LeafletJS?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source Javascript library for interactive maps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Plugins - geography with 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 with maps, but doesn’t provide them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Including Google Maps, ESRI, and MapBox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Adding a map to a webpage is easy!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Neighborhood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Am I In?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http://sbeslow.github.io/chiNeighborhood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Building Blocks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Neighborhood Am I In?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Location of the user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Geography of the neighborhoods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Visualize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Draw a zoomed in map with neighborhood marked, put the marker on the map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basic HTML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leaflet, leaflet-pip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&lt;div id=”mymap”&gt;&lt;/div&gt;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 the map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var mymap = L.map('mapid').setView([41.878476, -87.633044], 11.08);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L.tileLayer('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https://api.mapbox.com/styles/v1/scottbeslow/ciy1z57zk00622sp6ymognxvk/tiles/256/{z}/{x}/{y}?access_token=</a:t>
            </a:r>
            <a:r>
              <a:rPr lang="en" sz="1200"/>
              <a:t>&lt;access_token_from_mapbox&gt;{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/>
              <a:t>attribution: 'Map data &amp;copy; &lt;a href="http://openstreetmap.org"&gt;OpenStreetMap&lt;/a&gt; contributors,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200"/>
              <a:t>&lt;a href="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http://creativecommons.org/licenses/by-sa/2.0/</a:t>
            </a:r>
            <a:r>
              <a:rPr lang="en" sz="1200"/>
              <a:t>"&gt;CC-BY-SA&lt;/a&gt;,</a:t>
            </a:r>
          </a:p>
          <a:p>
            <a:pPr indent="387350" lvl="0" marL="13716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Imagery © &lt;a href="http://mapbox.com"&gt;Mapbox&lt;/a&gt;',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}).addTo(mymap);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Locate User Position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mymap.locate({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setView: true,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maxZoom: 16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.on('locationfound', function (e)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L.circle(e.latlng, radius).addTo(mymap);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currentLatLng = e.latlng;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3-08 at 4.27.36 PM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79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3-08 at 4.30.16 PM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6" cy="432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