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48" r:id="rId1"/>
  </p:sldMasterIdLst>
  <p:notesMasterIdLst>
    <p:notesMasterId r:id="rId46"/>
  </p:notesMasterIdLst>
  <p:sldIdLst>
    <p:sldId id="257" r:id="rId2"/>
    <p:sldId id="323" r:id="rId3"/>
    <p:sldId id="381" r:id="rId4"/>
    <p:sldId id="296" r:id="rId5"/>
    <p:sldId id="382" r:id="rId6"/>
    <p:sldId id="383" r:id="rId7"/>
    <p:sldId id="304" r:id="rId8"/>
    <p:sldId id="366" r:id="rId9"/>
    <p:sldId id="344" r:id="rId10"/>
    <p:sldId id="305" r:id="rId11"/>
    <p:sldId id="302" r:id="rId12"/>
    <p:sldId id="309" r:id="rId13"/>
    <p:sldId id="310" r:id="rId14"/>
    <p:sldId id="367" r:id="rId15"/>
    <p:sldId id="311" r:id="rId16"/>
    <p:sldId id="312" r:id="rId17"/>
    <p:sldId id="314" r:id="rId18"/>
    <p:sldId id="315" r:id="rId19"/>
    <p:sldId id="379" r:id="rId20"/>
    <p:sldId id="369" r:id="rId21"/>
    <p:sldId id="371" r:id="rId22"/>
    <p:sldId id="327" r:id="rId23"/>
    <p:sldId id="329" r:id="rId24"/>
    <p:sldId id="328" r:id="rId25"/>
    <p:sldId id="330" r:id="rId26"/>
    <p:sldId id="331" r:id="rId27"/>
    <p:sldId id="313" r:id="rId28"/>
    <p:sldId id="372" r:id="rId29"/>
    <p:sldId id="332" r:id="rId30"/>
    <p:sldId id="333" r:id="rId31"/>
    <p:sldId id="337" r:id="rId32"/>
    <p:sldId id="377" r:id="rId33"/>
    <p:sldId id="338" r:id="rId34"/>
    <p:sldId id="339" r:id="rId35"/>
    <p:sldId id="341" r:id="rId36"/>
    <p:sldId id="342" r:id="rId37"/>
    <p:sldId id="343" r:id="rId38"/>
    <p:sldId id="384" r:id="rId39"/>
    <p:sldId id="385" r:id="rId40"/>
    <p:sldId id="386" r:id="rId41"/>
    <p:sldId id="389" r:id="rId42"/>
    <p:sldId id="387" r:id="rId43"/>
    <p:sldId id="388" r:id="rId44"/>
    <p:sldId id="390" r:id="rId45"/>
  </p:sldIdLst>
  <p:sldSz cx="9144000" cy="6858000" type="screen4x3"/>
  <p:notesSz cx="6858000" cy="9144000"/>
  <p:defaultTextStyle>
    <a:defPPr>
      <a:defRPr lang="es-ES"/>
    </a:defPPr>
    <a:lvl1pPr algn="l" rtl="0" fontAlgn="base">
      <a:spcBef>
        <a:spcPct val="0"/>
      </a:spcBef>
      <a:spcAft>
        <a:spcPct val="0"/>
      </a:spcAft>
      <a:defRPr sz="2400" kern="1200">
        <a:solidFill>
          <a:schemeClr val="tx1"/>
        </a:solidFill>
        <a:latin typeface="Times New Roman" charset="0"/>
        <a:ea typeface="+mn-ea"/>
        <a:cs typeface="+mn-cs"/>
      </a:defRPr>
    </a:lvl1pPr>
    <a:lvl2pPr marL="457200" algn="l" rtl="0" fontAlgn="base">
      <a:spcBef>
        <a:spcPct val="0"/>
      </a:spcBef>
      <a:spcAft>
        <a:spcPct val="0"/>
      </a:spcAft>
      <a:defRPr sz="2400" kern="1200">
        <a:solidFill>
          <a:schemeClr val="tx1"/>
        </a:solidFill>
        <a:latin typeface="Times New Roman" charset="0"/>
        <a:ea typeface="+mn-ea"/>
        <a:cs typeface="+mn-cs"/>
      </a:defRPr>
    </a:lvl2pPr>
    <a:lvl3pPr marL="914400" algn="l" rtl="0" fontAlgn="base">
      <a:spcBef>
        <a:spcPct val="0"/>
      </a:spcBef>
      <a:spcAft>
        <a:spcPct val="0"/>
      </a:spcAft>
      <a:defRPr sz="2400" kern="1200">
        <a:solidFill>
          <a:schemeClr val="tx1"/>
        </a:solidFill>
        <a:latin typeface="Times New Roman" charset="0"/>
        <a:ea typeface="+mn-ea"/>
        <a:cs typeface="+mn-cs"/>
      </a:defRPr>
    </a:lvl3pPr>
    <a:lvl4pPr marL="1371600" algn="l" rtl="0" fontAlgn="base">
      <a:spcBef>
        <a:spcPct val="0"/>
      </a:spcBef>
      <a:spcAft>
        <a:spcPct val="0"/>
      </a:spcAft>
      <a:defRPr sz="2400" kern="1200">
        <a:solidFill>
          <a:schemeClr val="tx1"/>
        </a:solidFill>
        <a:latin typeface="Times New Roman" charset="0"/>
        <a:ea typeface="+mn-ea"/>
        <a:cs typeface="+mn-cs"/>
      </a:defRPr>
    </a:lvl4pPr>
    <a:lvl5pPr marL="1828800" algn="l" rtl="0" fontAlgn="base">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Estilo temático 1 - Énfasis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DA37D80-6434-44D0-A028-1B22A696006F}" styleName="Estilo claro 3 - Acento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2838BEF-8BB2-4498-84A7-C5851F593DF1}" styleName="Estilo medio 4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Estilo medio 4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Estilo claro 3 - Acento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35758FB7-9AC5-4552-8A53-C91805E547FA}" styleName="Estilo temático 1 - Énfasis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horzBarState="maximized">
    <p:restoredLeft sz="21176" autoAdjust="0"/>
    <p:restoredTop sz="90944" autoAdjust="0"/>
  </p:normalViewPr>
  <p:slideViewPr>
    <p:cSldViewPr>
      <p:cViewPr varScale="1">
        <p:scale>
          <a:sx n="73" d="100"/>
          <a:sy n="73" d="100"/>
        </p:scale>
        <p:origin x="1698"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04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_rels/data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jpeg"/></Relationships>
</file>

<file path=ppt/diagrams/_rels/drawing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jpeg"/></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96364A0-7153-4F67-9B00-41E3D01AED09}" type="doc">
      <dgm:prSet loTypeId="urn:microsoft.com/office/officeart/2005/8/layout/funnel1" loCatId="relationship" qsTypeId="urn:microsoft.com/office/officeart/2005/8/quickstyle/3d4" qsCatId="3D" csTypeId="urn:microsoft.com/office/officeart/2005/8/colors/accent2_1" csCatId="accent2" phldr="1"/>
      <dgm:spPr/>
      <dgm:t>
        <a:bodyPr/>
        <a:lstStyle/>
        <a:p>
          <a:endParaRPr lang="es-AR"/>
        </a:p>
      </dgm:t>
    </dgm:pt>
    <dgm:pt modelId="{4CB64E4D-C97C-431A-8C79-F7FFA09DF02C}">
      <dgm:prSet phldrT="[Texto]" custT="1"/>
      <dgm:spPr/>
      <dgm:t>
        <a:bodyPr/>
        <a:lstStyle/>
        <a:p>
          <a:r>
            <a:rPr lang="es-AR" sz="1100"/>
            <a:t>Programas desarrollados</a:t>
          </a:r>
        </a:p>
      </dgm:t>
    </dgm:pt>
    <dgm:pt modelId="{43BF981B-23C5-4882-9770-8410524840FA}" type="parTrans" cxnId="{C55C55DF-84D0-48CB-B9F0-2F864CEA201D}">
      <dgm:prSet/>
      <dgm:spPr/>
      <dgm:t>
        <a:bodyPr/>
        <a:lstStyle/>
        <a:p>
          <a:endParaRPr lang="es-AR"/>
        </a:p>
      </dgm:t>
    </dgm:pt>
    <dgm:pt modelId="{AFCB8E15-3AAE-4068-B5E6-5904F09322DC}" type="sibTrans" cxnId="{C55C55DF-84D0-48CB-B9F0-2F864CEA201D}">
      <dgm:prSet/>
      <dgm:spPr/>
      <dgm:t>
        <a:bodyPr/>
        <a:lstStyle/>
        <a:p>
          <a:endParaRPr lang="es-AR"/>
        </a:p>
      </dgm:t>
    </dgm:pt>
    <dgm:pt modelId="{FA0895E6-85DB-4584-9C94-40773300DA70}">
      <dgm:prSet phldrT="[Texto]" custT="1"/>
      <dgm:spPr/>
      <dgm:t>
        <a:bodyPr/>
        <a:lstStyle/>
        <a:p>
          <a:r>
            <a:rPr lang="es-AR" sz="1100"/>
            <a:t>Documen-tación Asociada</a:t>
          </a:r>
        </a:p>
      </dgm:t>
    </dgm:pt>
    <dgm:pt modelId="{EBA2029F-9BA8-4A6F-B2CE-15391AFC56FE}" type="parTrans" cxnId="{C9813521-097E-4C0B-9570-8FAA1FFD7F70}">
      <dgm:prSet/>
      <dgm:spPr/>
      <dgm:t>
        <a:bodyPr/>
        <a:lstStyle/>
        <a:p>
          <a:endParaRPr lang="es-AR"/>
        </a:p>
      </dgm:t>
    </dgm:pt>
    <dgm:pt modelId="{48D4297F-C034-4B12-91FE-D7F40B8EC714}" type="sibTrans" cxnId="{C9813521-097E-4C0B-9570-8FAA1FFD7F70}">
      <dgm:prSet/>
      <dgm:spPr/>
      <dgm:t>
        <a:bodyPr/>
        <a:lstStyle/>
        <a:p>
          <a:endParaRPr lang="es-AR"/>
        </a:p>
      </dgm:t>
    </dgm:pt>
    <dgm:pt modelId="{AB431177-EC88-443F-A99C-49FF88337899}">
      <dgm:prSet phldrT="[Texto]" custT="1"/>
      <dgm:spPr/>
      <dgm:t>
        <a:bodyPr/>
        <a:lstStyle/>
        <a:p>
          <a:r>
            <a:rPr lang="es-AR" sz="2800" dirty="0"/>
            <a:t>Producto Software</a:t>
          </a:r>
        </a:p>
      </dgm:t>
    </dgm:pt>
    <dgm:pt modelId="{D9A9449F-33A0-4194-BC0B-26F7EC2EC0B0}" type="parTrans" cxnId="{A958407C-F36C-4DFB-BA57-A90FB9FBCE05}">
      <dgm:prSet/>
      <dgm:spPr/>
      <dgm:t>
        <a:bodyPr/>
        <a:lstStyle/>
        <a:p>
          <a:endParaRPr lang="es-AR"/>
        </a:p>
      </dgm:t>
    </dgm:pt>
    <dgm:pt modelId="{DEEA86E9-9A81-4E24-9FAD-DFD20A8939ED}" type="sibTrans" cxnId="{A958407C-F36C-4DFB-BA57-A90FB9FBCE05}">
      <dgm:prSet/>
      <dgm:spPr/>
      <dgm:t>
        <a:bodyPr/>
        <a:lstStyle/>
        <a:p>
          <a:endParaRPr lang="es-AR"/>
        </a:p>
      </dgm:t>
    </dgm:pt>
    <dgm:pt modelId="{C2D7027D-458B-493F-BCCF-6647B7DBDC52}" type="pres">
      <dgm:prSet presAssocID="{C96364A0-7153-4F67-9B00-41E3D01AED09}" presName="Name0" presStyleCnt="0">
        <dgm:presLayoutVars>
          <dgm:chMax val="4"/>
          <dgm:resizeHandles val="exact"/>
        </dgm:presLayoutVars>
      </dgm:prSet>
      <dgm:spPr/>
      <dgm:t>
        <a:bodyPr/>
        <a:lstStyle/>
        <a:p>
          <a:endParaRPr lang="es-ES"/>
        </a:p>
      </dgm:t>
    </dgm:pt>
    <dgm:pt modelId="{5A19A744-F1A2-4761-A067-F685197CA604}" type="pres">
      <dgm:prSet presAssocID="{C96364A0-7153-4F67-9B00-41E3D01AED09}" presName="ellipse" presStyleLbl="trBgShp" presStyleIdx="0" presStyleCnt="1"/>
      <dgm:spPr/>
    </dgm:pt>
    <dgm:pt modelId="{14A2CA28-1B7E-4D27-A5A1-5D22E99781C7}" type="pres">
      <dgm:prSet presAssocID="{C96364A0-7153-4F67-9B00-41E3D01AED09}" presName="arrow1" presStyleLbl="fgShp" presStyleIdx="0" presStyleCnt="1"/>
      <dgm:spPr/>
    </dgm:pt>
    <dgm:pt modelId="{01B69857-9240-4E4B-8D69-A848EBC761A4}" type="pres">
      <dgm:prSet presAssocID="{C96364A0-7153-4F67-9B00-41E3D01AED09}" presName="rectangle" presStyleLbl="revTx" presStyleIdx="0" presStyleCnt="1" custLinFactNeighborX="-6790" custLinFactNeighborY="55535">
        <dgm:presLayoutVars>
          <dgm:bulletEnabled val="1"/>
        </dgm:presLayoutVars>
      </dgm:prSet>
      <dgm:spPr/>
      <dgm:t>
        <a:bodyPr/>
        <a:lstStyle/>
        <a:p>
          <a:endParaRPr lang="es-ES"/>
        </a:p>
      </dgm:t>
    </dgm:pt>
    <dgm:pt modelId="{5FB91500-C7A9-410C-B5A2-83B0A60F45A2}" type="pres">
      <dgm:prSet presAssocID="{FA0895E6-85DB-4584-9C94-40773300DA70}" presName="item1" presStyleLbl="node1" presStyleIdx="0" presStyleCnt="2">
        <dgm:presLayoutVars>
          <dgm:bulletEnabled val="1"/>
        </dgm:presLayoutVars>
      </dgm:prSet>
      <dgm:spPr/>
      <dgm:t>
        <a:bodyPr/>
        <a:lstStyle/>
        <a:p>
          <a:endParaRPr lang="es-ES"/>
        </a:p>
      </dgm:t>
    </dgm:pt>
    <dgm:pt modelId="{B633C0A1-8204-4B48-8AA1-ECB6DEBE742E}" type="pres">
      <dgm:prSet presAssocID="{AB431177-EC88-443F-A99C-49FF88337899}" presName="item2" presStyleLbl="node1" presStyleIdx="1" presStyleCnt="2" custScaleX="103175" custScaleY="100211">
        <dgm:presLayoutVars>
          <dgm:bulletEnabled val="1"/>
        </dgm:presLayoutVars>
      </dgm:prSet>
      <dgm:spPr/>
      <dgm:t>
        <a:bodyPr/>
        <a:lstStyle/>
        <a:p>
          <a:endParaRPr lang="es-ES"/>
        </a:p>
      </dgm:t>
    </dgm:pt>
    <dgm:pt modelId="{CFA91EDA-1337-4EAA-9E5D-92D4BB4A4550}" type="pres">
      <dgm:prSet presAssocID="{C96364A0-7153-4F67-9B00-41E3D01AED09}" presName="funnel" presStyleLbl="trAlignAcc1" presStyleIdx="0" presStyleCnt="1"/>
      <dgm:spPr/>
    </dgm:pt>
  </dgm:ptLst>
  <dgm:cxnLst>
    <dgm:cxn modelId="{C55C55DF-84D0-48CB-B9F0-2F864CEA201D}" srcId="{C96364A0-7153-4F67-9B00-41E3D01AED09}" destId="{4CB64E4D-C97C-431A-8C79-F7FFA09DF02C}" srcOrd="0" destOrd="0" parTransId="{43BF981B-23C5-4882-9770-8410524840FA}" sibTransId="{AFCB8E15-3AAE-4068-B5E6-5904F09322DC}"/>
    <dgm:cxn modelId="{D66F8868-8DF5-492C-A871-E38E4B8D4AA1}" type="presOf" srcId="{4CB64E4D-C97C-431A-8C79-F7FFA09DF02C}" destId="{B633C0A1-8204-4B48-8AA1-ECB6DEBE742E}" srcOrd="0" destOrd="0" presId="urn:microsoft.com/office/officeart/2005/8/layout/funnel1"/>
    <dgm:cxn modelId="{FB622B5F-5B2F-4F31-A521-5562AB330CC1}" type="presOf" srcId="{C96364A0-7153-4F67-9B00-41E3D01AED09}" destId="{C2D7027D-458B-493F-BCCF-6647B7DBDC52}" srcOrd="0" destOrd="0" presId="urn:microsoft.com/office/officeart/2005/8/layout/funnel1"/>
    <dgm:cxn modelId="{48CCEE74-472F-4826-B041-132634D791D7}" type="presOf" srcId="{FA0895E6-85DB-4584-9C94-40773300DA70}" destId="{5FB91500-C7A9-410C-B5A2-83B0A60F45A2}" srcOrd="0" destOrd="0" presId="urn:microsoft.com/office/officeart/2005/8/layout/funnel1"/>
    <dgm:cxn modelId="{EE40A944-5516-49AB-B2F3-72161E43C2FB}" type="presOf" srcId="{AB431177-EC88-443F-A99C-49FF88337899}" destId="{01B69857-9240-4E4B-8D69-A848EBC761A4}" srcOrd="0" destOrd="0" presId="urn:microsoft.com/office/officeart/2005/8/layout/funnel1"/>
    <dgm:cxn modelId="{A958407C-F36C-4DFB-BA57-A90FB9FBCE05}" srcId="{C96364A0-7153-4F67-9B00-41E3D01AED09}" destId="{AB431177-EC88-443F-A99C-49FF88337899}" srcOrd="2" destOrd="0" parTransId="{D9A9449F-33A0-4194-BC0B-26F7EC2EC0B0}" sibTransId="{DEEA86E9-9A81-4E24-9FAD-DFD20A8939ED}"/>
    <dgm:cxn modelId="{C9813521-097E-4C0B-9570-8FAA1FFD7F70}" srcId="{C96364A0-7153-4F67-9B00-41E3D01AED09}" destId="{FA0895E6-85DB-4584-9C94-40773300DA70}" srcOrd="1" destOrd="0" parTransId="{EBA2029F-9BA8-4A6F-B2CE-15391AFC56FE}" sibTransId="{48D4297F-C034-4B12-91FE-D7F40B8EC714}"/>
    <dgm:cxn modelId="{999AC219-33D8-4A64-BFA7-E47ECE7059F4}" type="presParOf" srcId="{C2D7027D-458B-493F-BCCF-6647B7DBDC52}" destId="{5A19A744-F1A2-4761-A067-F685197CA604}" srcOrd="0" destOrd="0" presId="urn:microsoft.com/office/officeart/2005/8/layout/funnel1"/>
    <dgm:cxn modelId="{E44C03A1-172F-4E1D-BF7C-C28BF7D78363}" type="presParOf" srcId="{C2D7027D-458B-493F-BCCF-6647B7DBDC52}" destId="{14A2CA28-1B7E-4D27-A5A1-5D22E99781C7}" srcOrd="1" destOrd="0" presId="urn:microsoft.com/office/officeart/2005/8/layout/funnel1"/>
    <dgm:cxn modelId="{A61C3766-6DDD-4B8A-AA5E-8ACA71D05A80}" type="presParOf" srcId="{C2D7027D-458B-493F-BCCF-6647B7DBDC52}" destId="{01B69857-9240-4E4B-8D69-A848EBC761A4}" srcOrd="2" destOrd="0" presId="urn:microsoft.com/office/officeart/2005/8/layout/funnel1"/>
    <dgm:cxn modelId="{5BD36A7F-5945-4A20-B6BB-49EAAB28867A}" type="presParOf" srcId="{C2D7027D-458B-493F-BCCF-6647B7DBDC52}" destId="{5FB91500-C7A9-410C-B5A2-83B0A60F45A2}" srcOrd="3" destOrd="0" presId="urn:microsoft.com/office/officeart/2005/8/layout/funnel1"/>
    <dgm:cxn modelId="{DA00BF2F-93FC-480F-9FAD-2C53F22D6EE6}" type="presParOf" srcId="{C2D7027D-458B-493F-BCCF-6647B7DBDC52}" destId="{B633C0A1-8204-4B48-8AA1-ECB6DEBE742E}" srcOrd="4" destOrd="0" presId="urn:microsoft.com/office/officeart/2005/8/layout/funnel1"/>
    <dgm:cxn modelId="{3F742713-5059-4F14-82CB-F28F5A5AB0D5}" type="presParOf" srcId="{C2D7027D-458B-493F-BCCF-6647B7DBDC52}" destId="{CFA91EDA-1337-4EAA-9E5D-92D4BB4A4550}" srcOrd="5" destOrd="0" presId="urn:microsoft.com/office/officeart/2005/8/layout/funne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5341F1D-BAC1-4610-850B-BBD023AD6DC3}" type="doc">
      <dgm:prSet loTypeId="urn:microsoft.com/office/officeart/2005/8/layout/chevron2" loCatId="process" qsTypeId="urn:microsoft.com/office/officeart/2005/8/quickstyle/3d4" qsCatId="3D" csTypeId="urn:microsoft.com/office/officeart/2005/8/colors/accent2_5" csCatId="accent2" phldr="1"/>
      <dgm:spPr/>
      <dgm:t>
        <a:bodyPr/>
        <a:lstStyle/>
        <a:p>
          <a:endParaRPr lang="es-AR"/>
        </a:p>
      </dgm:t>
    </dgm:pt>
    <dgm:pt modelId="{F621354F-87C8-4DDA-9D59-BDD617F8F200}">
      <dgm:prSet phldrT="[Texto]" custT="1"/>
      <dgm:spPr/>
      <dgm:t>
        <a:bodyPr/>
        <a:lstStyle/>
        <a:p>
          <a:r>
            <a:rPr lang="es-AR" sz="1200" dirty="0"/>
            <a:t>¿</a:t>
          </a:r>
          <a:r>
            <a:rPr lang="es-AR" sz="2000" b="1" dirty="0"/>
            <a:t>El importe a recibir, permite financiar el proyecto                   </a:t>
          </a:r>
          <a:r>
            <a:rPr lang="es-AR" sz="2000" dirty="0"/>
            <a:t>         (la obra)? </a:t>
          </a:r>
        </a:p>
      </dgm:t>
    </dgm:pt>
    <dgm:pt modelId="{F290B33A-0718-4132-8AB2-C8F19FCB5B52}" type="parTrans" cxnId="{81042C67-18F9-47FF-957E-0C1789923229}">
      <dgm:prSet/>
      <dgm:spPr/>
      <dgm:t>
        <a:bodyPr/>
        <a:lstStyle/>
        <a:p>
          <a:endParaRPr lang="es-AR"/>
        </a:p>
      </dgm:t>
    </dgm:pt>
    <dgm:pt modelId="{55EB29A2-342A-467B-B6B5-DA250F046799}" type="sibTrans" cxnId="{81042C67-18F9-47FF-957E-0C1789923229}">
      <dgm:prSet/>
      <dgm:spPr/>
      <dgm:t>
        <a:bodyPr/>
        <a:lstStyle/>
        <a:p>
          <a:endParaRPr lang="es-AR"/>
        </a:p>
      </dgm:t>
    </dgm:pt>
    <dgm:pt modelId="{4261BF33-EE91-4D9D-8391-4C9340823899}">
      <dgm:prSet phldrT="[Texto]"/>
      <dgm:spPr/>
      <dgm:t>
        <a:bodyPr/>
        <a:lstStyle/>
        <a:p>
          <a:r>
            <a:rPr lang="es-AR"/>
            <a:t>Político</a:t>
          </a:r>
        </a:p>
      </dgm:t>
    </dgm:pt>
    <dgm:pt modelId="{EBB870D5-DD66-4994-BA99-F2C4D677E7D7}" type="parTrans" cxnId="{120603D7-C8C7-423E-A871-5C5C2A03A19D}">
      <dgm:prSet/>
      <dgm:spPr/>
      <dgm:t>
        <a:bodyPr/>
        <a:lstStyle/>
        <a:p>
          <a:endParaRPr lang="es-AR"/>
        </a:p>
      </dgm:t>
    </dgm:pt>
    <dgm:pt modelId="{F2E71E89-EF3D-49A9-A841-AE12D48D309C}" type="sibTrans" cxnId="{120603D7-C8C7-423E-A871-5C5C2A03A19D}">
      <dgm:prSet/>
      <dgm:spPr/>
      <dgm:t>
        <a:bodyPr/>
        <a:lstStyle/>
        <a:p>
          <a:endParaRPr lang="es-AR"/>
        </a:p>
      </dgm:t>
    </dgm:pt>
    <dgm:pt modelId="{876C11B0-A324-484E-BFDA-158FB1CA064B}">
      <dgm:prSet phldrT="[Texto]" custT="1"/>
      <dgm:spPr/>
      <dgm:t>
        <a:bodyPr/>
        <a:lstStyle/>
        <a:p>
          <a:r>
            <a:rPr lang="es-AR" sz="1200" dirty="0"/>
            <a:t>¿</a:t>
          </a:r>
          <a:r>
            <a:rPr lang="es-AR" sz="2000" b="1" dirty="0"/>
            <a:t>Hay alguna normativa que impida la realización del                  proyecto ? </a:t>
          </a:r>
          <a:r>
            <a:rPr lang="es-AR" sz="2000" dirty="0"/>
            <a:t>(la construcción del edificio en la zona)</a:t>
          </a:r>
        </a:p>
      </dgm:t>
    </dgm:pt>
    <dgm:pt modelId="{27B8E379-9C40-4D09-A818-ED4319671121}" type="parTrans" cxnId="{5916E55F-2FEA-4D69-A2D2-FCEFD07FDEC9}">
      <dgm:prSet/>
      <dgm:spPr/>
      <dgm:t>
        <a:bodyPr/>
        <a:lstStyle/>
        <a:p>
          <a:endParaRPr lang="es-AR"/>
        </a:p>
      </dgm:t>
    </dgm:pt>
    <dgm:pt modelId="{48E7D100-310C-4DEE-9380-004C2E39C480}" type="sibTrans" cxnId="{5916E55F-2FEA-4D69-A2D2-FCEFD07FDEC9}">
      <dgm:prSet/>
      <dgm:spPr/>
      <dgm:t>
        <a:bodyPr/>
        <a:lstStyle/>
        <a:p>
          <a:endParaRPr lang="es-AR"/>
        </a:p>
      </dgm:t>
    </dgm:pt>
    <dgm:pt modelId="{7872828D-41BA-4613-B642-00FA819C6879}">
      <dgm:prSet phldrT="[Texto]"/>
      <dgm:spPr/>
      <dgm:t>
        <a:bodyPr/>
        <a:lstStyle/>
        <a:p>
          <a:r>
            <a:rPr lang="es-AR"/>
            <a:t>Técnico</a:t>
          </a:r>
        </a:p>
      </dgm:t>
    </dgm:pt>
    <dgm:pt modelId="{3D4A8118-4538-40ED-9F14-FE4FD5FCFDA4}" type="parTrans" cxnId="{7E34DD1C-C7A3-4E73-BD75-045563CE5335}">
      <dgm:prSet/>
      <dgm:spPr/>
      <dgm:t>
        <a:bodyPr/>
        <a:lstStyle/>
        <a:p>
          <a:endParaRPr lang="es-AR"/>
        </a:p>
      </dgm:t>
    </dgm:pt>
    <dgm:pt modelId="{840C9657-02A6-4B98-B44D-03570D5ADAF7}" type="sibTrans" cxnId="{7E34DD1C-C7A3-4E73-BD75-045563CE5335}">
      <dgm:prSet/>
      <dgm:spPr/>
      <dgm:t>
        <a:bodyPr/>
        <a:lstStyle/>
        <a:p>
          <a:endParaRPr lang="es-AR"/>
        </a:p>
      </dgm:t>
    </dgm:pt>
    <dgm:pt modelId="{CCBF9C02-D7D7-4B77-B3A8-8B0FE10CFFF8}">
      <dgm:prSet phldrT="[Texto]" custT="1"/>
      <dgm:spPr/>
      <dgm:t>
        <a:bodyPr/>
        <a:lstStyle/>
        <a:p>
          <a:r>
            <a:rPr lang="es-AR" sz="2000" b="1" dirty="0"/>
            <a:t>¿Existe la tecnología para realizarlo?</a:t>
          </a:r>
        </a:p>
      </dgm:t>
    </dgm:pt>
    <dgm:pt modelId="{F3F0A84A-5EF4-444E-B3CA-19597436C590}" type="parTrans" cxnId="{4F942E2B-1834-4DA6-806B-C3DAB0028850}">
      <dgm:prSet/>
      <dgm:spPr/>
      <dgm:t>
        <a:bodyPr/>
        <a:lstStyle/>
        <a:p>
          <a:endParaRPr lang="es-AR"/>
        </a:p>
      </dgm:t>
    </dgm:pt>
    <dgm:pt modelId="{BFBC81AC-3EC8-418B-A530-3B02BF4B5E7A}" type="sibTrans" cxnId="{4F942E2B-1834-4DA6-806B-C3DAB0028850}">
      <dgm:prSet/>
      <dgm:spPr/>
      <dgm:t>
        <a:bodyPr/>
        <a:lstStyle/>
        <a:p>
          <a:endParaRPr lang="es-AR"/>
        </a:p>
      </dgm:t>
    </dgm:pt>
    <dgm:pt modelId="{303E82C6-5E80-430B-9EED-468D0EE2D160}">
      <dgm:prSet phldrT="[Texto]" custT="1"/>
      <dgm:spPr/>
      <dgm:t>
        <a:bodyPr/>
        <a:lstStyle/>
        <a:p>
          <a:r>
            <a:rPr lang="es-AR" sz="2000" b="0" i="0" dirty="0"/>
            <a:t>Ejemplo: </a:t>
          </a:r>
          <a:r>
            <a:rPr lang="es-AR" sz="2000" dirty="0"/>
            <a:t>el suelo podría no ser apto para soportar el peso                  total de la edificación construida. Existen técnicas o materiales para construirlo a pesar de eso?                                </a:t>
          </a:r>
        </a:p>
      </dgm:t>
    </dgm:pt>
    <dgm:pt modelId="{6B517CA4-02B2-48C7-814F-49131063B258}" type="parTrans" cxnId="{965D5109-031D-4A80-AE08-5F460F2BB219}">
      <dgm:prSet/>
      <dgm:spPr/>
      <dgm:t>
        <a:bodyPr/>
        <a:lstStyle/>
        <a:p>
          <a:endParaRPr lang="es-AR"/>
        </a:p>
      </dgm:t>
    </dgm:pt>
    <dgm:pt modelId="{B75CE0BF-76F7-464A-926E-766CA5E17A76}" type="sibTrans" cxnId="{965D5109-031D-4A80-AE08-5F460F2BB219}">
      <dgm:prSet/>
      <dgm:spPr/>
      <dgm:t>
        <a:bodyPr/>
        <a:lstStyle/>
        <a:p>
          <a:endParaRPr lang="es-AR"/>
        </a:p>
      </dgm:t>
    </dgm:pt>
    <dgm:pt modelId="{E23ED79F-382C-47DF-9747-FCB45CAAC09F}">
      <dgm:prSet phldrT="[Texto]"/>
      <dgm:spPr/>
      <dgm:t>
        <a:bodyPr/>
        <a:lstStyle/>
        <a:p>
          <a:r>
            <a:rPr lang="es-AR" sz="1400"/>
            <a:t>Económico</a:t>
          </a:r>
        </a:p>
      </dgm:t>
    </dgm:pt>
    <dgm:pt modelId="{F5C36AEF-29F3-4BF4-A4B2-82264C70F9E2}" type="parTrans" cxnId="{DF929579-845B-4DE3-A77C-A15992B19D79}">
      <dgm:prSet/>
      <dgm:spPr/>
      <dgm:t>
        <a:bodyPr/>
        <a:lstStyle/>
        <a:p>
          <a:endParaRPr lang="es-AR"/>
        </a:p>
      </dgm:t>
    </dgm:pt>
    <dgm:pt modelId="{B2780A9B-0CB3-43A8-A94D-B4E5941C891D}" type="sibTrans" cxnId="{DF929579-845B-4DE3-A77C-A15992B19D79}">
      <dgm:prSet/>
      <dgm:spPr/>
      <dgm:t>
        <a:bodyPr/>
        <a:lstStyle/>
        <a:p>
          <a:endParaRPr lang="es-AR"/>
        </a:p>
      </dgm:t>
    </dgm:pt>
    <dgm:pt modelId="{A320EBD4-A22E-487B-9B08-64DF123AF5E3}">
      <dgm:prSet phldrT="[Texto]" custT="1"/>
      <dgm:spPr/>
      <dgm:t>
        <a:bodyPr/>
        <a:lstStyle/>
        <a:p>
          <a:r>
            <a:rPr lang="es-AR" sz="2000" dirty="0"/>
            <a:t>Materiales requeridos, contratación de </a:t>
          </a:r>
          <a:r>
            <a:rPr lang="es-AR" sz="2000" dirty="0" err="1"/>
            <a:t>presonal</a:t>
          </a:r>
          <a:r>
            <a:rPr lang="es-AR" sz="2000" dirty="0"/>
            <a:t>, etc.</a:t>
          </a:r>
        </a:p>
      </dgm:t>
    </dgm:pt>
    <dgm:pt modelId="{BC2D411A-A3BB-4FFB-88FB-5C7EE821F122}" type="sibTrans" cxnId="{277A4BE8-9534-4808-8D80-5444EBBB7D85}">
      <dgm:prSet/>
      <dgm:spPr/>
      <dgm:t>
        <a:bodyPr/>
        <a:lstStyle/>
        <a:p>
          <a:endParaRPr lang="es-AR"/>
        </a:p>
      </dgm:t>
    </dgm:pt>
    <dgm:pt modelId="{06B6B7C5-0CBA-41F0-A125-7B726D197CA2}" type="parTrans" cxnId="{277A4BE8-9534-4808-8D80-5444EBBB7D85}">
      <dgm:prSet/>
      <dgm:spPr/>
      <dgm:t>
        <a:bodyPr/>
        <a:lstStyle/>
        <a:p>
          <a:endParaRPr lang="es-AR"/>
        </a:p>
      </dgm:t>
    </dgm:pt>
    <dgm:pt modelId="{C5044B9E-C65D-450D-8D81-EEBCA5370A8F}" type="pres">
      <dgm:prSet presAssocID="{15341F1D-BAC1-4610-850B-BBD023AD6DC3}" presName="linearFlow" presStyleCnt="0">
        <dgm:presLayoutVars>
          <dgm:dir/>
          <dgm:animLvl val="lvl"/>
          <dgm:resizeHandles val="exact"/>
        </dgm:presLayoutVars>
      </dgm:prSet>
      <dgm:spPr/>
      <dgm:t>
        <a:bodyPr/>
        <a:lstStyle/>
        <a:p>
          <a:endParaRPr lang="es-ES"/>
        </a:p>
      </dgm:t>
    </dgm:pt>
    <dgm:pt modelId="{E58ECB02-3DFC-4B6B-8BDB-B5241E6D1D62}" type="pres">
      <dgm:prSet presAssocID="{E23ED79F-382C-47DF-9747-FCB45CAAC09F}" presName="composite" presStyleCnt="0"/>
      <dgm:spPr/>
    </dgm:pt>
    <dgm:pt modelId="{E1C31E97-7682-4337-A29E-E2E2D2B1326B}" type="pres">
      <dgm:prSet presAssocID="{E23ED79F-382C-47DF-9747-FCB45CAAC09F}" presName="parentText" presStyleLbl="alignNode1" presStyleIdx="0" presStyleCnt="3">
        <dgm:presLayoutVars>
          <dgm:chMax val="1"/>
          <dgm:bulletEnabled val="1"/>
        </dgm:presLayoutVars>
      </dgm:prSet>
      <dgm:spPr/>
      <dgm:t>
        <a:bodyPr/>
        <a:lstStyle/>
        <a:p>
          <a:endParaRPr lang="es-ES"/>
        </a:p>
      </dgm:t>
    </dgm:pt>
    <dgm:pt modelId="{AF6B3FE8-4CC9-442C-B230-FD3FE01003D7}" type="pres">
      <dgm:prSet presAssocID="{E23ED79F-382C-47DF-9747-FCB45CAAC09F}" presName="descendantText" presStyleLbl="alignAcc1" presStyleIdx="0" presStyleCnt="3">
        <dgm:presLayoutVars>
          <dgm:bulletEnabled val="1"/>
        </dgm:presLayoutVars>
      </dgm:prSet>
      <dgm:spPr/>
      <dgm:t>
        <a:bodyPr/>
        <a:lstStyle/>
        <a:p>
          <a:endParaRPr lang="es-ES"/>
        </a:p>
      </dgm:t>
    </dgm:pt>
    <dgm:pt modelId="{D6FB7436-E12B-457A-994B-E901C5AE6202}" type="pres">
      <dgm:prSet presAssocID="{B2780A9B-0CB3-43A8-A94D-B4E5941C891D}" presName="sp" presStyleCnt="0"/>
      <dgm:spPr/>
    </dgm:pt>
    <dgm:pt modelId="{25138762-F244-46D6-AA68-B3611C5571C5}" type="pres">
      <dgm:prSet presAssocID="{4261BF33-EE91-4D9D-8391-4C9340823899}" presName="composite" presStyleCnt="0"/>
      <dgm:spPr/>
    </dgm:pt>
    <dgm:pt modelId="{BC57F16C-1197-458B-B5DA-BE331BF14D34}" type="pres">
      <dgm:prSet presAssocID="{4261BF33-EE91-4D9D-8391-4C9340823899}" presName="parentText" presStyleLbl="alignNode1" presStyleIdx="1" presStyleCnt="3">
        <dgm:presLayoutVars>
          <dgm:chMax val="1"/>
          <dgm:bulletEnabled val="1"/>
        </dgm:presLayoutVars>
      </dgm:prSet>
      <dgm:spPr/>
      <dgm:t>
        <a:bodyPr/>
        <a:lstStyle/>
        <a:p>
          <a:endParaRPr lang="es-ES"/>
        </a:p>
      </dgm:t>
    </dgm:pt>
    <dgm:pt modelId="{834C32A5-09BD-4CAE-9D4A-0F4B4DE84D1B}" type="pres">
      <dgm:prSet presAssocID="{4261BF33-EE91-4D9D-8391-4C9340823899}" presName="descendantText" presStyleLbl="alignAcc1" presStyleIdx="1" presStyleCnt="3">
        <dgm:presLayoutVars>
          <dgm:bulletEnabled val="1"/>
        </dgm:presLayoutVars>
      </dgm:prSet>
      <dgm:spPr/>
      <dgm:t>
        <a:bodyPr/>
        <a:lstStyle/>
        <a:p>
          <a:endParaRPr lang="es-ES"/>
        </a:p>
      </dgm:t>
    </dgm:pt>
    <dgm:pt modelId="{DE34BDCA-A265-4BD0-9C6E-7C1001CFD597}" type="pres">
      <dgm:prSet presAssocID="{F2E71E89-EF3D-49A9-A841-AE12D48D309C}" presName="sp" presStyleCnt="0"/>
      <dgm:spPr/>
    </dgm:pt>
    <dgm:pt modelId="{CCB9165C-3E34-430A-8046-8E82C96B1AFE}" type="pres">
      <dgm:prSet presAssocID="{7872828D-41BA-4613-B642-00FA819C6879}" presName="composite" presStyleCnt="0"/>
      <dgm:spPr/>
    </dgm:pt>
    <dgm:pt modelId="{5A89D975-9624-426E-85F2-7950AFCCE757}" type="pres">
      <dgm:prSet presAssocID="{7872828D-41BA-4613-B642-00FA819C6879}" presName="parentText" presStyleLbl="alignNode1" presStyleIdx="2" presStyleCnt="3">
        <dgm:presLayoutVars>
          <dgm:chMax val="1"/>
          <dgm:bulletEnabled val="1"/>
        </dgm:presLayoutVars>
      </dgm:prSet>
      <dgm:spPr/>
      <dgm:t>
        <a:bodyPr/>
        <a:lstStyle/>
        <a:p>
          <a:endParaRPr lang="es-ES"/>
        </a:p>
      </dgm:t>
    </dgm:pt>
    <dgm:pt modelId="{77E1930D-6B08-42B4-9208-D2BB36A9B66E}" type="pres">
      <dgm:prSet presAssocID="{7872828D-41BA-4613-B642-00FA819C6879}" presName="descendantText" presStyleLbl="alignAcc1" presStyleIdx="2" presStyleCnt="3" custScaleY="160304">
        <dgm:presLayoutVars>
          <dgm:bulletEnabled val="1"/>
        </dgm:presLayoutVars>
      </dgm:prSet>
      <dgm:spPr/>
      <dgm:t>
        <a:bodyPr/>
        <a:lstStyle/>
        <a:p>
          <a:endParaRPr lang="es-ES"/>
        </a:p>
      </dgm:t>
    </dgm:pt>
  </dgm:ptLst>
  <dgm:cxnLst>
    <dgm:cxn modelId="{277A4BE8-9534-4808-8D80-5444EBBB7D85}" srcId="{E23ED79F-382C-47DF-9747-FCB45CAAC09F}" destId="{A320EBD4-A22E-487B-9B08-64DF123AF5E3}" srcOrd="1" destOrd="0" parTransId="{06B6B7C5-0CBA-41F0-A125-7B726D197CA2}" sibTransId="{BC2D411A-A3BB-4FFB-88FB-5C7EE821F122}"/>
    <dgm:cxn modelId="{5916E55F-2FEA-4D69-A2D2-FCEFD07FDEC9}" srcId="{4261BF33-EE91-4D9D-8391-4C9340823899}" destId="{876C11B0-A324-484E-BFDA-158FB1CA064B}" srcOrd="0" destOrd="0" parTransId="{27B8E379-9C40-4D09-A818-ED4319671121}" sibTransId="{48E7D100-310C-4DEE-9380-004C2E39C480}"/>
    <dgm:cxn modelId="{120603D7-C8C7-423E-A871-5C5C2A03A19D}" srcId="{15341F1D-BAC1-4610-850B-BBD023AD6DC3}" destId="{4261BF33-EE91-4D9D-8391-4C9340823899}" srcOrd="1" destOrd="0" parTransId="{EBB870D5-DD66-4994-BA99-F2C4D677E7D7}" sibTransId="{F2E71E89-EF3D-49A9-A841-AE12D48D309C}"/>
    <dgm:cxn modelId="{C3169EF6-0D04-4084-9FBE-CA68616B7FEF}" type="presOf" srcId="{15341F1D-BAC1-4610-850B-BBD023AD6DC3}" destId="{C5044B9E-C65D-450D-8D81-EEBCA5370A8F}" srcOrd="0" destOrd="0" presId="urn:microsoft.com/office/officeart/2005/8/layout/chevron2"/>
    <dgm:cxn modelId="{8FFE9024-91D7-4485-875A-1F7DF90B68C3}" type="presOf" srcId="{7872828D-41BA-4613-B642-00FA819C6879}" destId="{5A89D975-9624-426E-85F2-7950AFCCE757}" srcOrd="0" destOrd="0" presId="urn:microsoft.com/office/officeart/2005/8/layout/chevron2"/>
    <dgm:cxn modelId="{8A3A75D2-E7DC-4EA6-8BEA-F7B7A8B96E72}" type="presOf" srcId="{876C11B0-A324-484E-BFDA-158FB1CA064B}" destId="{834C32A5-09BD-4CAE-9D4A-0F4B4DE84D1B}" srcOrd="0" destOrd="0" presId="urn:microsoft.com/office/officeart/2005/8/layout/chevron2"/>
    <dgm:cxn modelId="{965D5109-031D-4A80-AE08-5F460F2BB219}" srcId="{7872828D-41BA-4613-B642-00FA819C6879}" destId="{303E82C6-5E80-430B-9EED-468D0EE2D160}" srcOrd="1" destOrd="0" parTransId="{6B517CA4-02B2-48C7-814F-49131063B258}" sibTransId="{B75CE0BF-76F7-464A-926E-766CA5E17A76}"/>
    <dgm:cxn modelId="{E69512AB-A0F3-4FD9-8F18-F14704E6BC9C}" type="presOf" srcId="{CCBF9C02-D7D7-4B77-B3A8-8B0FE10CFFF8}" destId="{77E1930D-6B08-42B4-9208-D2BB36A9B66E}" srcOrd="0" destOrd="0" presId="urn:microsoft.com/office/officeart/2005/8/layout/chevron2"/>
    <dgm:cxn modelId="{EAE57DE6-EDEF-49BF-8AFC-471F5B22A166}" type="presOf" srcId="{303E82C6-5E80-430B-9EED-468D0EE2D160}" destId="{77E1930D-6B08-42B4-9208-D2BB36A9B66E}" srcOrd="0" destOrd="1" presId="urn:microsoft.com/office/officeart/2005/8/layout/chevron2"/>
    <dgm:cxn modelId="{8277CB51-8C99-4DFA-8922-A43A7370717E}" type="presOf" srcId="{4261BF33-EE91-4D9D-8391-4C9340823899}" destId="{BC57F16C-1197-458B-B5DA-BE331BF14D34}" srcOrd="0" destOrd="0" presId="urn:microsoft.com/office/officeart/2005/8/layout/chevron2"/>
    <dgm:cxn modelId="{BE16CD14-7AE8-4E3C-8C0C-EE9E9DB5BA98}" type="presOf" srcId="{A320EBD4-A22E-487B-9B08-64DF123AF5E3}" destId="{AF6B3FE8-4CC9-442C-B230-FD3FE01003D7}" srcOrd="0" destOrd="1" presId="urn:microsoft.com/office/officeart/2005/8/layout/chevron2"/>
    <dgm:cxn modelId="{594A0418-DD99-4B94-B885-CDFD2322BC8F}" type="presOf" srcId="{E23ED79F-382C-47DF-9747-FCB45CAAC09F}" destId="{E1C31E97-7682-4337-A29E-E2E2D2B1326B}" srcOrd="0" destOrd="0" presId="urn:microsoft.com/office/officeart/2005/8/layout/chevron2"/>
    <dgm:cxn modelId="{81042C67-18F9-47FF-957E-0C1789923229}" srcId="{E23ED79F-382C-47DF-9747-FCB45CAAC09F}" destId="{F621354F-87C8-4DDA-9D59-BDD617F8F200}" srcOrd="0" destOrd="0" parTransId="{F290B33A-0718-4132-8AB2-C8F19FCB5B52}" sibTransId="{55EB29A2-342A-467B-B6B5-DA250F046799}"/>
    <dgm:cxn modelId="{7E34DD1C-C7A3-4E73-BD75-045563CE5335}" srcId="{15341F1D-BAC1-4610-850B-BBD023AD6DC3}" destId="{7872828D-41BA-4613-B642-00FA819C6879}" srcOrd="2" destOrd="0" parTransId="{3D4A8118-4538-40ED-9F14-FE4FD5FCFDA4}" sibTransId="{840C9657-02A6-4B98-B44D-03570D5ADAF7}"/>
    <dgm:cxn modelId="{E1A57CDC-E5BA-4D65-9217-BC8437D21C16}" type="presOf" srcId="{F621354F-87C8-4DDA-9D59-BDD617F8F200}" destId="{AF6B3FE8-4CC9-442C-B230-FD3FE01003D7}" srcOrd="0" destOrd="0" presId="urn:microsoft.com/office/officeart/2005/8/layout/chevron2"/>
    <dgm:cxn modelId="{4F942E2B-1834-4DA6-806B-C3DAB0028850}" srcId="{7872828D-41BA-4613-B642-00FA819C6879}" destId="{CCBF9C02-D7D7-4B77-B3A8-8B0FE10CFFF8}" srcOrd="0" destOrd="0" parTransId="{F3F0A84A-5EF4-444E-B3CA-19597436C590}" sibTransId="{BFBC81AC-3EC8-418B-A530-3B02BF4B5E7A}"/>
    <dgm:cxn modelId="{DF929579-845B-4DE3-A77C-A15992B19D79}" srcId="{15341F1D-BAC1-4610-850B-BBD023AD6DC3}" destId="{E23ED79F-382C-47DF-9747-FCB45CAAC09F}" srcOrd="0" destOrd="0" parTransId="{F5C36AEF-29F3-4BF4-A4B2-82264C70F9E2}" sibTransId="{B2780A9B-0CB3-43A8-A94D-B4E5941C891D}"/>
    <dgm:cxn modelId="{6130BB98-85E1-4597-AA9A-104CB7B78B2E}" type="presParOf" srcId="{C5044B9E-C65D-450D-8D81-EEBCA5370A8F}" destId="{E58ECB02-3DFC-4B6B-8BDB-B5241E6D1D62}" srcOrd="0" destOrd="0" presId="urn:microsoft.com/office/officeart/2005/8/layout/chevron2"/>
    <dgm:cxn modelId="{21A2FF22-468E-4A46-898B-AADE2E64E8A5}" type="presParOf" srcId="{E58ECB02-3DFC-4B6B-8BDB-B5241E6D1D62}" destId="{E1C31E97-7682-4337-A29E-E2E2D2B1326B}" srcOrd="0" destOrd="0" presId="urn:microsoft.com/office/officeart/2005/8/layout/chevron2"/>
    <dgm:cxn modelId="{36CDAF1E-C4DA-4975-8DC4-430F7ACA8D7A}" type="presParOf" srcId="{E58ECB02-3DFC-4B6B-8BDB-B5241E6D1D62}" destId="{AF6B3FE8-4CC9-442C-B230-FD3FE01003D7}" srcOrd="1" destOrd="0" presId="urn:microsoft.com/office/officeart/2005/8/layout/chevron2"/>
    <dgm:cxn modelId="{E791CCF4-9D26-466B-A6B1-78D2166E3126}" type="presParOf" srcId="{C5044B9E-C65D-450D-8D81-EEBCA5370A8F}" destId="{D6FB7436-E12B-457A-994B-E901C5AE6202}" srcOrd="1" destOrd="0" presId="urn:microsoft.com/office/officeart/2005/8/layout/chevron2"/>
    <dgm:cxn modelId="{0F82452B-9322-4960-9F2B-0B35CE0FE166}" type="presParOf" srcId="{C5044B9E-C65D-450D-8D81-EEBCA5370A8F}" destId="{25138762-F244-46D6-AA68-B3611C5571C5}" srcOrd="2" destOrd="0" presId="urn:microsoft.com/office/officeart/2005/8/layout/chevron2"/>
    <dgm:cxn modelId="{C3DA8125-8716-45F3-A842-F4FB9368D636}" type="presParOf" srcId="{25138762-F244-46D6-AA68-B3611C5571C5}" destId="{BC57F16C-1197-458B-B5DA-BE331BF14D34}" srcOrd="0" destOrd="0" presId="urn:microsoft.com/office/officeart/2005/8/layout/chevron2"/>
    <dgm:cxn modelId="{A6B39626-285A-43B1-A9FA-7A2D8CDA0360}" type="presParOf" srcId="{25138762-F244-46D6-AA68-B3611C5571C5}" destId="{834C32A5-09BD-4CAE-9D4A-0F4B4DE84D1B}" srcOrd="1" destOrd="0" presId="urn:microsoft.com/office/officeart/2005/8/layout/chevron2"/>
    <dgm:cxn modelId="{4A3CCB3D-BAF0-4A6B-B362-2DAF49DB2844}" type="presParOf" srcId="{C5044B9E-C65D-450D-8D81-EEBCA5370A8F}" destId="{DE34BDCA-A265-4BD0-9C6E-7C1001CFD597}" srcOrd="3" destOrd="0" presId="urn:microsoft.com/office/officeart/2005/8/layout/chevron2"/>
    <dgm:cxn modelId="{0AC439C7-7A8C-4A17-B441-D67294B0D539}" type="presParOf" srcId="{C5044B9E-C65D-450D-8D81-EEBCA5370A8F}" destId="{CCB9165C-3E34-430A-8046-8E82C96B1AFE}" srcOrd="4" destOrd="0" presId="urn:microsoft.com/office/officeart/2005/8/layout/chevron2"/>
    <dgm:cxn modelId="{4D722F42-7BA0-4AB9-A511-892016BC53A0}" type="presParOf" srcId="{CCB9165C-3E34-430A-8046-8E82C96B1AFE}" destId="{5A89D975-9624-426E-85F2-7950AFCCE757}" srcOrd="0" destOrd="0" presId="urn:microsoft.com/office/officeart/2005/8/layout/chevron2"/>
    <dgm:cxn modelId="{C27DE274-7A4E-45BD-8FF1-3E5D521BF56D}" type="presParOf" srcId="{CCB9165C-3E34-430A-8046-8E82C96B1AFE}" destId="{77E1930D-6B08-42B4-9208-D2BB36A9B66E}"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FD5B23ED-8B67-47DD-8C00-4A1DD3234806}" type="doc">
      <dgm:prSet loTypeId="urn:microsoft.com/office/officeart/2005/8/layout/orgChart1" loCatId="hierarchy" qsTypeId="urn:microsoft.com/office/officeart/2005/8/quickstyle/3d3" qsCatId="3D" csTypeId="urn:microsoft.com/office/officeart/2005/8/colors/accent1_2" csCatId="accent1" phldr="1"/>
      <dgm:spPr/>
      <dgm:t>
        <a:bodyPr/>
        <a:lstStyle/>
        <a:p>
          <a:endParaRPr lang="es-AR"/>
        </a:p>
      </dgm:t>
    </dgm:pt>
    <dgm:pt modelId="{CC778F12-1568-454E-8C0F-A47BCE4F16FF}">
      <dgm:prSet phldrT="[Texto]" custT="1"/>
      <dgm:spPr/>
      <dgm:t>
        <a:bodyPr/>
        <a:lstStyle/>
        <a:p>
          <a:pPr algn="ctr"/>
          <a:r>
            <a:rPr lang="es-AR" sz="3200" dirty="0"/>
            <a:t>Paradigma</a:t>
          </a:r>
        </a:p>
      </dgm:t>
    </dgm:pt>
    <dgm:pt modelId="{7917B65C-9B57-4749-A9A1-390DB56BBEBD}" type="parTrans" cxnId="{E253FD11-A308-4A01-9297-943298AC6011}">
      <dgm:prSet/>
      <dgm:spPr/>
      <dgm:t>
        <a:bodyPr/>
        <a:lstStyle/>
        <a:p>
          <a:pPr algn="ctr"/>
          <a:endParaRPr lang="es-AR" sz="1100">
            <a:solidFill>
              <a:sysClr val="windowText" lastClr="000000"/>
            </a:solidFill>
          </a:endParaRPr>
        </a:p>
      </dgm:t>
    </dgm:pt>
    <dgm:pt modelId="{022E889B-FE3E-4A8D-AA63-94BF838CB73C}" type="sibTrans" cxnId="{E253FD11-A308-4A01-9297-943298AC6011}">
      <dgm:prSet/>
      <dgm:spPr/>
      <dgm:t>
        <a:bodyPr/>
        <a:lstStyle/>
        <a:p>
          <a:pPr algn="ctr"/>
          <a:endParaRPr lang="es-AR" sz="1100">
            <a:solidFill>
              <a:sysClr val="windowText" lastClr="000000"/>
            </a:solidFill>
          </a:endParaRPr>
        </a:p>
      </dgm:t>
    </dgm:pt>
    <dgm:pt modelId="{2FA5F108-6AC8-491B-B57D-582F1D5875E7}">
      <dgm:prSet phldrT="[Texto]" custT="1"/>
      <dgm:spPr/>
      <dgm:t>
        <a:bodyPr/>
        <a:lstStyle/>
        <a:p>
          <a:pPr algn="ctr"/>
          <a:r>
            <a:rPr lang="es-AR" sz="3200" dirty="0"/>
            <a:t>Estructurado</a:t>
          </a:r>
        </a:p>
        <a:p>
          <a:pPr algn="ctr"/>
          <a:r>
            <a:rPr lang="es-AR" sz="3200" dirty="0"/>
            <a:t>DFD. DER.DTE</a:t>
          </a:r>
        </a:p>
      </dgm:t>
    </dgm:pt>
    <dgm:pt modelId="{604F4BC4-F19F-419E-AF99-E08AC9DCD376}" type="parTrans" cxnId="{B5A5CB69-BCC8-4E9A-807D-8C80F0AC7628}">
      <dgm:prSet/>
      <dgm:spPr/>
      <dgm:t>
        <a:bodyPr/>
        <a:lstStyle/>
        <a:p>
          <a:pPr algn="ctr"/>
          <a:endParaRPr lang="es-AR" sz="1100">
            <a:solidFill>
              <a:sysClr val="windowText" lastClr="000000"/>
            </a:solidFill>
          </a:endParaRPr>
        </a:p>
      </dgm:t>
    </dgm:pt>
    <dgm:pt modelId="{9471FDC1-C5D9-49E6-9CC2-55239D430D95}" type="sibTrans" cxnId="{B5A5CB69-BCC8-4E9A-807D-8C80F0AC7628}">
      <dgm:prSet/>
      <dgm:spPr/>
      <dgm:t>
        <a:bodyPr/>
        <a:lstStyle/>
        <a:p>
          <a:pPr algn="ctr"/>
          <a:endParaRPr lang="es-AR" sz="1100">
            <a:solidFill>
              <a:sysClr val="windowText" lastClr="000000"/>
            </a:solidFill>
          </a:endParaRPr>
        </a:p>
      </dgm:t>
    </dgm:pt>
    <dgm:pt modelId="{27FF32F8-BCDE-43FE-8E7E-01F29F4EC169}">
      <dgm:prSet phldrT="[Texto]" custT="1"/>
      <dgm:spPr/>
      <dgm:t>
        <a:bodyPr/>
        <a:lstStyle/>
        <a:p>
          <a:pPr algn="ctr"/>
          <a:r>
            <a:rPr lang="es-AR" sz="3200" dirty="0"/>
            <a:t>Orientado a Objetos.</a:t>
          </a:r>
        </a:p>
      </dgm:t>
    </dgm:pt>
    <dgm:pt modelId="{4565E5BC-F0D3-4116-B697-241944DFC959}" type="parTrans" cxnId="{35063931-25B1-4A4B-89D8-53B767B3B5D2}">
      <dgm:prSet/>
      <dgm:spPr/>
      <dgm:t>
        <a:bodyPr/>
        <a:lstStyle/>
        <a:p>
          <a:pPr algn="ctr"/>
          <a:endParaRPr lang="es-AR" sz="1100">
            <a:solidFill>
              <a:sysClr val="windowText" lastClr="000000"/>
            </a:solidFill>
          </a:endParaRPr>
        </a:p>
      </dgm:t>
    </dgm:pt>
    <dgm:pt modelId="{9A65305F-1683-4680-B127-BC42BE18065E}" type="sibTrans" cxnId="{35063931-25B1-4A4B-89D8-53B767B3B5D2}">
      <dgm:prSet/>
      <dgm:spPr/>
      <dgm:t>
        <a:bodyPr/>
        <a:lstStyle/>
        <a:p>
          <a:pPr algn="ctr"/>
          <a:endParaRPr lang="es-AR" sz="1100">
            <a:solidFill>
              <a:sysClr val="windowText" lastClr="000000"/>
            </a:solidFill>
          </a:endParaRPr>
        </a:p>
      </dgm:t>
    </dgm:pt>
    <dgm:pt modelId="{D5BA151C-A21D-4491-B7C6-F7A5A182E2BE}" type="pres">
      <dgm:prSet presAssocID="{FD5B23ED-8B67-47DD-8C00-4A1DD3234806}" presName="hierChild1" presStyleCnt="0">
        <dgm:presLayoutVars>
          <dgm:orgChart val="1"/>
          <dgm:chPref val="1"/>
          <dgm:dir/>
          <dgm:animOne val="branch"/>
          <dgm:animLvl val="lvl"/>
          <dgm:resizeHandles/>
        </dgm:presLayoutVars>
      </dgm:prSet>
      <dgm:spPr/>
      <dgm:t>
        <a:bodyPr/>
        <a:lstStyle/>
        <a:p>
          <a:endParaRPr lang="es-ES"/>
        </a:p>
      </dgm:t>
    </dgm:pt>
    <dgm:pt modelId="{999B776C-DF67-4FB3-B3DE-48DB5735BDCD}" type="pres">
      <dgm:prSet presAssocID="{CC778F12-1568-454E-8C0F-A47BCE4F16FF}" presName="hierRoot1" presStyleCnt="0">
        <dgm:presLayoutVars>
          <dgm:hierBranch val="init"/>
        </dgm:presLayoutVars>
      </dgm:prSet>
      <dgm:spPr/>
    </dgm:pt>
    <dgm:pt modelId="{291335BD-020C-4D7F-A739-71D6FBED9575}" type="pres">
      <dgm:prSet presAssocID="{CC778F12-1568-454E-8C0F-A47BCE4F16FF}" presName="rootComposite1" presStyleCnt="0"/>
      <dgm:spPr/>
    </dgm:pt>
    <dgm:pt modelId="{BE2C6443-35BC-4C66-AD9F-6BC4E3129FEA}" type="pres">
      <dgm:prSet presAssocID="{CC778F12-1568-454E-8C0F-A47BCE4F16FF}" presName="rootText1" presStyleLbl="node0" presStyleIdx="0" presStyleCnt="1">
        <dgm:presLayoutVars>
          <dgm:chPref val="3"/>
        </dgm:presLayoutVars>
      </dgm:prSet>
      <dgm:spPr/>
      <dgm:t>
        <a:bodyPr/>
        <a:lstStyle/>
        <a:p>
          <a:endParaRPr lang="es-ES"/>
        </a:p>
      </dgm:t>
    </dgm:pt>
    <dgm:pt modelId="{B7F0EE9F-5A00-41C1-B17D-019D2F5EF52B}" type="pres">
      <dgm:prSet presAssocID="{CC778F12-1568-454E-8C0F-A47BCE4F16FF}" presName="rootConnector1" presStyleLbl="node1" presStyleIdx="0" presStyleCnt="0"/>
      <dgm:spPr/>
      <dgm:t>
        <a:bodyPr/>
        <a:lstStyle/>
        <a:p>
          <a:endParaRPr lang="es-ES"/>
        </a:p>
      </dgm:t>
    </dgm:pt>
    <dgm:pt modelId="{0E65E15E-7151-47A6-9C69-42BC43B420FF}" type="pres">
      <dgm:prSet presAssocID="{CC778F12-1568-454E-8C0F-A47BCE4F16FF}" presName="hierChild2" presStyleCnt="0"/>
      <dgm:spPr/>
    </dgm:pt>
    <dgm:pt modelId="{65D9D934-BE4C-4179-87DF-700A52141B1F}" type="pres">
      <dgm:prSet presAssocID="{604F4BC4-F19F-419E-AF99-E08AC9DCD376}" presName="Name37" presStyleLbl="parChTrans1D2" presStyleIdx="0" presStyleCnt="2"/>
      <dgm:spPr/>
      <dgm:t>
        <a:bodyPr/>
        <a:lstStyle/>
        <a:p>
          <a:endParaRPr lang="es-ES"/>
        </a:p>
      </dgm:t>
    </dgm:pt>
    <dgm:pt modelId="{6162072B-EEE0-4BBA-A4C4-8B368A78EE0A}" type="pres">
      <dgm:prSet presAssocID="{2FA5F108-6AC8-491B-B57D-582F1D5875E7}" presName="hierRoot2" presStyleCnt="0">
        <dgm:presLayoutVars>
          <dgm:hierBranch val="init"/>
        </dgm:presLayoutVars>
      </dgm:prSet>
      <dgm:spPr/>
    </dgm:pt>
    <dgm:pt modelId="{A6C209E3-6D99-4E57-8550-5D0B9BBFFB38}" type="pres">
      <dgm:prSet presAssocID="{2FA5F108-6AC8-491B-B57D-582F1D5875E7}" presName="rootComposite" presStyleCnt="0"/>
      <dgm:spPr/>
    </dgm:pt>
    <dgm:pt modelId="{D0CB011D-BCF7-41E3-9B80-F5352364815D}" type="pres">
      <dgm:prSet presAssocID="{2FA5F108-6AC8-491B-B57D-582F1D5875E7}" presName="rootText" presStyleLbl="node2" presStyleIdx="0" presStyleCnt="2">
        <dgm:presLayoutVars>
          <dgm:chPref val="3"/>
        </dgm:presLayoutVars>
      </dgm:prSet>
      <dgm:spPr/>
      <dgm:t>
        <a:bodyPr/>
        <a:lstStyle/>
        <a:p>
          <a:endParaRPr lang="es-ES"/>
        </a:p>
      </dgm:t>
    </dgm:pt>
    <dgm:pt modelId="{830FFCC8-C356-4C95-8D06-761071E47F02}" type="pres">
      <dgm:prSet presAssocID="{2FA5F108-6AC8-491B-B57D-582F1D5875E7}" presName="rootConnector" presStyleLbl="node2" presStyleIdx="0" presStyleCnt="2"/>
      <dgm:spPr/>
      <dgm:t>
        <a:bodyPr/>
        <a:lstStyle/>
        <a:p>
          <a:endParaRPr lang="es-ES"/>
        </a:p>
      </dgm:t>
    </dgm:pt>
    <dgm:pt modelId="{98D9F631-A85B-4CAC-BC38-ABAE078C0BFB}" type="pres">
      <dgm:prSet presAssocID="{2FA5F108-6AC8-491B-B57D-582F1D5875E7}" presName="hierChild4" presStyleCnt="0"/>
      <dgm:spPr/>
    </dgm:pt>
    <dgm:pt modelId="{A427F6D1-64AD-437D-9A8B-2763E84D1228}" type="pres">
      <dgm:prSet presAssocID="{2FA5F108-6AC8-491B-B57D-582F1D5875E7}" presName="hierChild5" presStyleCnt="0"/>
      <dgm:spPr/>
    </dgm:pt>
    <dgm:pt modelId="{6CDB92AB-D6F8-46A5-BF1E-C6D366AA538B}" type="pres">
      <dgm:prSet presAssocID="{4565E5BC-F0D3-4116-B697-241944DFC959}" presName="Name37" presStyleLbl="parChTrans1D2" presStyleIdx="1" presStyleCnt="2"/>
      <dgm:spPr/>
      <dgm:t>
        <a:bodyPr/>
        <a:lstStyle/>
        <a:p>
          <a:endParaRPr lang="es-ES"/>
        </a:p>
      </dgm:t>
    </dgm:pt>
    <dgm:pt modelId="{5C2BB07C-CE1D-4E2F-A4C8-D4A562A23DF4}" type="pres">
      <dgm:prSet presAssocID="{27FF32F8-BCDE-43FE-8E7E-01F29F4EC169}" presName="hierRoot2" presStyleCnt="0">
        <dgm:presLayoutVars>
          <dgm:hierBranch val="init"/>
        </dgm:presLayoutVars>
      </dgm:prSet>
      <dgm:spPr/>
    </dgm:pt>
    <dgm:pt modelId="{B97E3A01-E2E5-4C4A-B589-5746E2D3A68F}" type="pres">
      <dgm:prSet presAssocID="{27FF32F8-BCDE-43FE-8E7E-01F29F4EC169}" presName="rootComposite" presStyleCnt="0"/>
      <dgm:spPr/>
    </dgm:pt>
    <dgm:pt modelId="{A95291C0-D310-4073-86F7-3EE4B563D107}" type="pres">
      <dgm:prSet presAssocID="{27FF32F8-BCDE-43FE-8E7E-01F29F4EC169}" presName="rootText" presStyleLbl="node2" presStyleIdx="1" presStyleCnt="2">
        <dgm:presLayoutVars>
          <dgm:chPref val="3"/>
        </dgm:presLayoutVars>
      </dgm:prSet>
      <dgm:spPr/>
      <dgm:t>
        <a:bodyPr/>
        <a:lstStyle/>
        <a:p>
          <a:endParaRPr lang="es-ES"/>
        </a:p>
      </dgm:t>
    </dgm:pt>
    <dgm:pt modelId="{C69BEF67-C08F-432D-AC77-93D334DCA8FD}" type="pres">
      <dgm:prSet presAssocID="{27FF32F8-BCDE-43FE-8E7E-01F29F4EC169}" presName="rootConnector" presStyleLbl="node2" presStyleIdx="1" presStyleCnt="2"/>
      <dgm:spPr/>
      <dgm:t>
        <a:bodyPr/>
        <a:lstStyle/>
        <a:p>
          <a:endParaRPr lang="es-ES"/>
        </a:p>
      </dgm:t>
    </dgm:pt>
    <dgm:pt modelId="{40DEEFEC-3A24-4F85-9726-0C54C9756D97}" type="pres">
      <dgm:prSet presAssocID="{27FF32F8-BCDE-43FE-8E7E-01F29F4EC169}" presName="hierChild4" presStyleCnt="0"/>
      <dgm:spPr/>
    </dgm:pt>
    <dgm:pt modelId="{2AD92179-4809-4CC4-9AA3-D0DA7912C096}" type="pres">
      <dgm:prSet presAssocID="{27FF32F8-BCDE-43FE-8E7E-01F29F4EC169}" presName="hierChild5" presStyleCnt="0"/>
      <dgm:spPr/>
    </dgm:pt>
    <dgm:pt modelId="{245B4680-0867-487D-A6CA-CAAF22253EF0}" type="pres">
      <dgm:prSet presAssocID="{CC778F12-1568-454E-8C0F-A47BCE4F16FF}" presName="hierChild3" presStyleCnt="0"/>
      <dgm:spPr/>
    </dgm:pt>
  </dgm:ptLst>
  <dgm:cxnLst>
    <dgm:cxn modelId="{0A56D8A9-F31A-4974-8EEB-287CBC6A0332}" type="presOf" srcId="{CC778F12-1568-454E-8C0F-A47BCE4F16FF}" destId="{B7F0EE9F-5A00-41C1-B17D-019D2F5EF52B}" srcOrd="1" destOrd="0" presId="urn:microsoft.com/office/officeart/2005/8/layout/orgChart1"/>
    <dgm:cxn modelId="{35063931-25B1-4A4B-89D8-53B767B3B5D2}" srcId="{CC778F12-1568-454E-8C0F-A47BCE4F16FF}" destId="{27FF32F8-BCDE-43FE-8E7E-01F29F4EC169}" srcOrd="1" destOrd="0" parTransId="{4565E5BC-F0D3-4116-B697-241944DFC959}" sibTransId="{9A65305F-1683-4680-B127-BC42BE18065E}"/>
    <dgm:cxn modelId="{36677C94-438F-4FD5-8A77-20F678A767DF}" type="presOf" srcId="{FD5B23ED-8B67-47DD-8C00-4A1DD3234806}" destId="{D5BA151C-A21D-4491-B7C6-F7A5A182E2BE}" srcOrd="0" destOrd="0" presId="urn:microsoft.com/office/officeart/2005/8/layout/orgChart1"/>
    <dgm:cxn modelId="{BD252470-FEB3-479F-99B7-F7C096CB0177}" type="presOf" srcId="{2FA5F108-6AC8-491B-B57D-582F1D5875E7}" destId="{D0CB011D-BCF7-41E3-9B80-F5352364815D}" srcOrd="0" destOrd="0" presId="urn:microsoft.com/office/officeart/2005/8/layout/orgChart1"/>
    <dgm:cxn modelId="{A1A3EE5C-CB81-4D8D-81AD-4512A4C65FC6}" type="presOf" srcId="{4565E5BC-F0D3-4116-B697-241944DFC959}" destId="{6CDB92AB-D6F8-46A5-BF1E-C6D366AA538B}" srcOrd="0" destOrd="0" presId="urn:microsoft.com/office/officeart/2005/8/layout/orgChart1"/>
    <dgm:cxn modelId="{E253FD11-A308-4A01-9297-943298AC6011}" srcId="{FD5B23ED-8B67-47DD-8C00-4A1DD3234806}" destId="{CC778F12-1568-454E-8C0F-A47BCE4F16FF}" srcOrd="0" destOrd="0" parTransId="{7917B65C-9B57-4749-A9A1-390DB56BBEBD}" sibTransId="{022E889B-FE3E-4A8D-AA63-94BF838CB73C}"/>
    <dgm:cxn modelId="{FEFB8717-1976-4DBE-A019-7F0809BC9DB0}" type="presOf" srcId="{27FF32F8-BCDE-43FE-8E7E-01F29F4EC169}" destId="{C69BEF67-C08F-432D-AC77-93D334DCA8FD}" srcOrd="1" destOrd="0" presId="urn:microsoft.com/office/officeart/2005/8/layout/orgChart1"/>
    <dgm:cxn modelId="{A4BDAA37-73C9-4A12-AC21-99449C2FE211}" type="presOf" srcId="{CC778F12-1568-454E-8C0F-A47BCE4F16FF}" destId="{BE2C6443-35BC-4C66-AD9F-6BC4E3129FEA}" srcOrd="0" destOrd="0" presId="urn:microsoft.com/office/officeart/2005/8/layout/orgChart1"/>
    <dgm:cxn modelId="{D8058BC9-048D-4C37-9B4A-82E11ADBD5CC}" type="presOf" srcId="{604F4BC4-F19F-419E-AF99-E08AC9DCD376}" destId="{65D9D934-BE4C-4179-87DF-700A52141B1F}" srcOrd="0" destOrd="0" presId="urn:microsoft.com/office/officeart/2005/8/layout/orgChart1"/>
    <dgm:cxn modelId="{4D3FFF52-415D-4BCF-B92E-3342706899A8}" type="presOf" srcId="{27FF32F8-BCDE-43FE-8E7E-01F29F4EC169}" destId="{A95291C0-D310-4073-86F7-3EE4B563D107}" srcOrd="0" destOrd="0" presId="urn:microsoft.com/office/officeart/2005/8/layout/orgChart1"/>
    <dgm:cxn modelId="{B5A5CB69-BCC8-4E9A-807D-8C80F0AC7628}" srcId="{CC778F12-1568-454E-8C0F-A47BCE4F16FF}" destId="{2FA5F108-6AC8-491B-B57D-582F1D5875E7}" srcOrd="0" destOrd="0" parTransId="{604F4BC4-F19F-419E-AF99-E08AC9DCD376}" sibTransId="{9471FDC1-C5D9-49E6-9CC2-55239D430D95}"/>
    <dgm:cxn modelId="{2D456CC9-5D43-46CC-B36D-C151DB4954FD}" type="presOf" srcId="{2FA5F108-6AC8-491B-B57D-582F1D5875E7}" destId="{830FFCC8-C356-4C95-8D06-761071E47F02}" srcOrd="1" destOrd="0" presId="urn:microsoft.com/office/officeart/2005/8/layout/orgChart1"/>
    <dgm:cxn modelId="{6093660C-1087-49A4-AE9D-E2C345C53B23}" type="presParOf" srcId="{D5BA151C-A21D-4491-B7C6-F7A5A182E2BE}" destId="{999B776C-DF67-4FB3-B3DE-48DB5735BDCD}" srcOrd="0" destOrd="0" presId="urn:microsoft.com/office/officeart/2005/8/layout/orgChart1"/>
    <dgm:cxn modelId="{525F7DA7-4A88-4A14-A8BE-4DD646A707BB}" type="presParOf" srcId="{999B776C-DF67-4FB3-B3DE-48DB5735BDCD}" destId="{291335BD-020C-4D7F-A739-71D6FBED9575}" srcOrd="0" destOrd="0" presId="urn:microsoft.com/office/officeart/2005/8/layout/orgChart1"/>
    <dgm:cxn modelId="{C4B05CB1-4173-4FBD-975B-FD82958A8420}" type="presParOf" srcId="{291335BD-020C-4D7F-A739-71D6FBED9575}" destId="{BE2C6443-35BC-4C66-AD9F-6BC4E3129FEA}" srcOrd="0" destOrd="0" presId="urn:microsoft.com/office/officeart/2005/8/layout/orgChart1"/>
    <dgm:cxn modelId="{7989CB6B-DDB6-4DC7-8248-CECCD91D8985}" type="presParOf" srcId="{291335BD-020C-4D7F-A739-71D6FBED9575}" destId="{B7F0EE9F-5A00-41C1-B17D-019D2F5EF52B}" srcOrd="1" destOrd="0" presId="urn:microsoft.com/office/officeart/2005/8/layout/orgChart1"/>
    <dgm:cxn modelId="{D9B7E1B0-EA55-43C8-99CD-0EF13CD5A02D}" type="presParOf" srcId="{999B776C-DF67-4FB3-B3DE-48DB5735BDCD}" destId="{0E65E15E-7151-47A6-9C69-42BC43B420FF}" srcOrd="1" destOrd="0" presId="urn:microsoft.com/office/officeart/2005/8/layout/orgChart1"/>
    <dgm:cxn modelId="{BDA4FF9A-C3CE-48CA-B897-5F5600D6B62C}" type="presParOf" srcId="{0E65E15E-7151-47A6-9C69-42BC43B420FF}" destId="{65D9D934-BE4C-4179-87DF-700A52141B1F}" srcOrd="0" destOrd="0" presId="urn:microsoft.com/office/officeart/2005/8/layout/orgChart1"/>
    <dgm:cxn modelId="{C13EBB62-6690-45E1-9D06-3D3BFDEF9686}" type="presParOf" srcId="{0E65E15E-7151-47A6-9C69-42BC43B420FF}" destId="{6162072B-EEE0-4BBA-A4C4-8B368A78EE0A}" srcOrd="1" destOrd="0" presId="urn:microsoft.com/office/officeart/2005/8/layout/orgChart1"/>
    <dgm:cxn modelId="{9741939B-F084-46B6-94F7-ECF9A393BB36}" type="presParOf" srcId="{6162072B-EEE0-4BBA-A4C4-8B368A78EE0A}" destId="{A6C209E3-6D99-4E57-8550-5D0B9BBFFB38}" srcOrd="0" destOrd="0" presId="urn:microsoft.com/office/officeart/2005/8/layout/orgChart1"/>
    <dgm:cxn modelId="{F4FA4A16-0EE3-46E3-AD83-7DF88A19A37B}" type="presParOf" srcId="{A6C209E3-6D99-4E57-8550-5D0B9BBFFB38}" destId="{D0CB011D-BCF7-41E3-9B80-F5352364815D}" srcOrd="0" destOrd="0" presId="urn:microsoft.com/office/officeart/2005/8/layout/orgChart1"/>
    <dgm:cxn modelId="{9B879805-216D-4DE1-B586-4B5362BC783F}" type="presParOf" srcId="{A6C209E3-6D99-4E57-8550-5D0B9BBFFB38}" destId="{830FFCC8-C356-4C95-8D06-761071E47F02}" srcOrd="1" destOrd="0" presId="urn:microsoft.com/office/officeart/2005/8/layout/orgChart1"/>
    <dgm:cxn modelId="{8072A80C-D90D-4266-8013-55801985D7ED}" type="presParOf" srcId="{6162072B-EEE0-4BBA-A4C4-8B368A78EE0A}" destId="{98D9F631-A85B-4CAC-BC38-ABAE078C0BFB}" srcOrd="1" destOrd="0" presId="urn:microsoft.com/office/officeart/2005/8/layout/orgChart1"/>
    <dgm:cxn modelId="{A1B2F52D-680A-454C-BAC8-729A8B3DE0B4}" type="presParOf" srcId="{6162072B-EEE0-4BBA-A4C4-8B368A78EE0A}" destId="{A427F6D1-64AD-437D-9A8B-2763E84D1228}" srcOrd="2" destOrd="0" presId="urn:microsoft.com/office/officeart/2005/8/layout/orgChart1"/>
    <dgm:cxn modelId="{81225210-2EDF-4CC5-8EED-3503F7C9FE28}" type="presParOf" srcId="{0E65E15E-7151-47A6-9C69-42BC43B420FF}" destId="{6CDB92AB-D6F8-46A5-BF1E-C6D366AA538B}" srcOrd="2" destOrd="0" presId="urn:microsoft.com/office/officeart/2005/8/layout/orgChart1"/>
    <dgm:cxn modelId="{0249163B-8F87-4DEF-9843-4DF48C053FB3}" type="presParOf" srcId="{0E65E15E-7151-47A6-9C69-42BC43B420FF}" destId="{5C2BB07C-CE1D-4E2F-A4C8-D4A562A23DF4}" srcOrd="3" destOrd="0" presId="urn:microsoft.com/office/officeart/2005/8/layout/orgChart1"/>
    <dgm:cxn modelId="{A88AFBC5-F713-4AFF-A69E-D7AED820FECC}" type="presParOf" srcId="{5C2BB07C-CE1D-4E2F-A4C8-D4A562A23DF4}" destId="{B97E3A01-E2E5-4C4A-B589-5746E2D3A68F}" srcOrd="0" destOrd="0" presId="urn:microsoft.com/office/officeart/2005/8/layout/orgChart1"/>
    <dgm:cxn modelId="{6A028C4D-7159-4258-B4E9-D3C9DADD24AC}" type="presParOf" srcId="{B97E3A01-E2E5-4C4A-B589-5746E2D3A68F}" destId="{A95291C0-D310-4073-86F7-3EE4B563D107}" srcOrd="0" destOrd="0" presId="urn:microsoft.com/office/officeart/2005/8/layout/orgChart1"/>
    <dgm:cxn modelId="{CE1513D8-A903-4F9F-B33F-0AF9BDD2683C}" type="presParOf" srcId="{B97E3A01-E2E5-4C4A-B589-5746E2D3A68F}" destId="{C69BEF67-C08F-432D-AC77-93D334DCA8FD}" srcOrd="1" destOrd="0" presId="urn:microsoft.com/office/officeart/2005/8/layout/orgChart1"/>
    <dgm:cxn modelId="{D4EE97B7-495B-496C-B2A0-14CF1D1D1BE4}" type="presParOf" srcId="{5C2BB07C-CE1D-4E2F-A4C8-D4A562A23DF4}" destId="{40DEEFEC-3A24-4F85-9726-0C54C9756D97}" srcOrd="1" destOrd="0" presId="urn:microsoft.com/office/officeart/2005/8/layout/orgChart1"/>
    <dgm:cxn modelId="{E5275EDB-C699-4085-A720-8492BFA5857D}" type="presParOf" srcId="{5C2BB07C-CE1D-4E2F-A4C8-D4A562A23DF4}" destId="{2AD92179-4809-4CC4-9AA3-D0DA7912C096}" srcOrd="2" destOrd="0" presId="urn:microsoft.com/office/officeart/2005/8/layout/orgChart1"/>
    <dgm:cxn modelId="{C0700755-87A7-4636-94C3-3473876A3B91}" type="presParOf" srcId="{999B776C-DF67-4FB3-B3DE-48DB5735BDCD}" destId="{245B4680-0867-487D-A6CA-CAAF22253EF0}"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48AD300-8AA2-428B-AA61-CB952BB764F8}" type="doc">
      <dgm:prSet loTypeId="urn:microsoft.com/office/officeart/2005/8/layout/hList7#1" loCatId="list" qsTypeId="urn:microsoft.com/office/officeart/2005/8/quickstyle/3d4" qsCatId="3D" csTypeId="urn:microsoft.com/office/officeart/2005/8/colors/colorful2" csCatId="colorful" phldr="1"/>
      <dgm:spPr/>
    </dgm:pt>
    <dgm:pt modelId="{658E2534-66F8-4A9E-BD22-6E658170A933}">
      <dgm:prSet phldrT="[Texto]" custT="1"/>
      <dgm:spPr>
        <a:solidFill>
          <a:schemeClr val="bg1"/>
        </a:solidFill>
      </dgm:spPr>
      <dgm:t>
        <a:bodyPr/>
        <a:lstStyle/>
        <a:p>
          <a:pPr algn="l"/>
          <a:r>
            <a:rPr lang="es-AR" sz="2000" b="1" dirty="0">
              <a:solidFill>
                <a:sysClr val="windowText" lastClr="000000"/>
              </a:solidFill>
            </a:rPr>
            <a:t>Mantener</a:t>
          </a:r>
        </a:p>
        <a:p>
          <a:pPr algn="l"/>
          <a:endParaRPr lang="es-AR" sz="2000" dirty="0">
            <a:solidFill>
              <a:sysClr val="windowText" lastClr="000000"/>
            </a:solidFill>
          </a:endParaRPr>
        </a:p>
      </dgm:t>
    </dgm:pt>
    <dgm:pt modelId="{CACA115B-458D-45F8-AC11-592F9AC3038D}" type="parTrans" cxnId="{CDB2E382-9BE2-4746-A46B-AAE7A0614845}">
      <dgm:prSet/>
      <dgm:spPr/>
      <dgm:t>
        <a:bodyPr/>
        <a:lstStyle/>
        <a:p>
          <a:endParaRPr lang="es-AR"/>
        </a:p>
      </dgm:t>
    </dgm:pt>
    <dgm:pt modelId="{A12C543E-046D-4996-81C5-A217AB086484}" type="sibTrans" cxnId="{CDB2E382-9BE2-4746-A46B-AAE7A0614845}">
      <dgm:prSet/>
      <dgm:spPr/>
      <dgm:t>
        <a:bodyPr/>
        <a:lstStyle/>
        <a:p>
          <a:endParaRPr lang="es-AR"/>
        </a:p>
      </dgm:t>
    </dgm:pt>
    <dgm:pt modelId="{5DBBC6C2-68FE-4BE7-9B90-FA0EA63FE2D6}">
      <dgm:prSet phldrT="[Texto]" custT="1"/>
      <dgm:spPr>
        <a:solidFill>
          <a:schemeClr val="bg1"/>
        </a:solidFill>
      </dgm:spPr>
      <dgm:t>
        <a:bodyPr/>
        <a:lstStyle/>
        <a:p>
          <a:pPr algn="ctr"/>
          <a:r>
            <a:rPr lang="es-AR" sz="2000" b="1" dirty="0">
              <a:solidFill>
                <a:sysClr val="windowText" lastClr="000000"/>
              </a:solidFill>
            </a:rPr>
            <a:t>Actualizar</a:t>
          </a:r>
        </a:p>
        <a:p>
          <a:pPr algn="l"/>
          <a:endParaRPr lang="es-AR" sz="2000" dirty="0">
            <a:solidFill>
              <a:sysClr val="windowText" lastClr="000000"/>
            </a:solidFill>
          </a:endParaRPr>
        </a:p>
      </dgm:t>
    </dgm:pt>
    <dgm:pt modelId="{12F05280-C2F7-44EB-AF48-64D089EEB337}" type="parTrans" cxnId="{AD9BC7A7-D178-4187-81AA-B25BC1E11CFD}">
      <dgm:prSet/>
      <dgm:spPr/>
      <dgm:t>
        <a:bodyPr/>
        <a:lstStyle/>
        <a:p>
          <a:endParaRPr lang="es-AR"/>
        </a:p>
      </dgm:t>
    </dgm:pt>
    <dgm:pt modelId="{34002941-A704-4CFF-8E81-E012C29A301C}" type="sibTrans" cxnId="{AD9BC7A7-D178-4187-81AA-B25BC1E11CFD}">
      <dgm:prSet/>
      <dgm:spPr/>
      <dgm:t>
        <a:bodyPr/>
        <a:lstStyle/>
        <a:p>
          <a:endParaRPr lang="es-AR"/>
        </a:p>
      </dgm:t>
    </dgm:pt>
    <dgm:pt modelId="{86648D10-19DC-45C8-AAF2-6354AB291D6A}">
      <dgm:prSet phldrT="[Texto]" custT="1"/>
      <dgm:spPr>
        <a:solidFill>
          <a:schemeClr val="bg1"/>
        </a:solidFill>
      </dgm:spPr>
      <dgm:t>
        <a:bodyPr/>
        <a:lstStyle/>
        <a:p>
          <a:pPr algn="ctr"/>
          <a:r>
            <a:rPr lang="es-AR" sz="2000" b="1" dirty="0">
              <a:solidFill>
                <a:sysClr val="windowText" lastClr="000000"/>
              </a:solidFill>
            </a:rPr>
            <a:t>Mejorar el Sistema</a:t>
          </a:r>
        </a:p>
        <a:p>
          <a:pPr algn="l"/>
          <a:endParaRPr lang="es-AR" sz="2000" dirty="0"/>
        </a:p>
      </dgm:t>
    </dgm:pt>
    <dgm:pt modelId="{AD3D2FA5-54D4-42C0-938A-A1C6BE7C8050}" type="parTrans" cxnId="{EE5612A8-BE24-4D01-A25F-BD43C68333E3}">
      <dgm:prSet/>
      <dgm:spPr/>
      <dgm:t>
        <a:bodyPr/>
        <a:lstStyle/>
        <a:p>
          <a:endParaRPr lang="es-AR"/>
        </a:p>
      </dgm:t>
    </dgm:pt>
    <dgm:pt modelId="{611A2367-A3C2-4035-AE6F-D393A4407FF3}" type="sibTrans" cxnId="{EE5612A8-BE24-4D01-A25F-BD43C68333E3}">
      <dgm:prSet/>
      <dgm:spPr/>
      <dgm:t>
        <a:bodyPr/>
        <a:lstStyle/>
        <a:p>
          <a:endParaRPr lang="es-AR"/>
        </a:p>
      </dgm:t>
    </dgm:pt>
    <dgm:pt modelId="{F21CCA4F-6545-40F2-AFF6-87624D434282}">
      <dgm:prSet custT="1"/>
      <dgm:spPr>
        <a:solidFill>
          <a:schemeClr val="bg1"/>
        </a:solidFill>
      </dgm:spPr>
      <dgm:t>
        <a:bodyPr/>
        <a:lstStyle/>
        <a:p>
          <a:pPr algn="l"/>
          <a:r>
            <a:rPr lang="es-AR" sz="2000" dirty="0">
              <a:solidFill>
                <a:sysClr val="windowText" lastClr="000000"/>
              </a:solidFill>
            </a:rPr>
            <a:t>(Corregir errores inadvertidos)</a:t>
          </a:r>
        </a:p>
      </dgm:t>
    </dgm:pt>
    <dgm:pt modelId="{E48A2019-3F78-46FA-93F5-0EFEC5B207FD}" type="parTrans" cxnId="{9E7CF9E7-006F-4538-89A1-1543C5C1C45E}">
      <dgm:prSet/>
      <dgm:spPr/>
      <dgm:t>
        <a:bodyPr/>
        <a:lstStyle/>
        <a:p>
          <a:endParaRPr lang="es-AR"/>
        </a:p>
      </dgm:t>
    </dgm:pt>
    <dgm:pt modelId="{65BF43D6-09B4-45D9-AFA2-70839F4C0219}" type="sibTrans" cxnId="{9E7CF9E7-006F-4538-89A1-1543C5C1C45E}">
      <dgm:prSet/>
      <dgm:spPr/>
      <dgm:t>
        <a:bodyPr/>
        <a:lstStyle/>
        <a:p>
          <a:endParaRPr lang="es-AR"/>
        </a:p>
      </dgm:t>
    </dgm:pt>
    <dgm:pt modelId="{CA8CE18E-E28C-489A-8BA9-F03BB7632977}">
      <dgm:prSet custT="1"/>
      <dgm:spPr>
        <a:solidFill>
          <a:schemeClr val="bg1"/>
        </a:solidFill>
      </dgm:spPr>
      <dgm:t>
        <a:bodyPr/>
        <a:lstStyle/>
        <a:p>
          <a:pPr algn="l"/>
          <a:r>
            <a:rPr lang="es-AR" sz="2000" dirty="0">
              <a:solidFill>
                <a:sysClr val="windowText" lastClr="000000"/>
              </a:solidFill>
            </a:rPr>
            <a:t>(Agregar o Modificar Funcionalidades del Sistema)</a:t>
          </a:r>
        </a:p>
      </dgm:t>
    </dgm:pt>
    <dgm:pt modelId="{7A19D7A7-DFB5-4CDD-9FF5-D10E3AE44B54}" type="parTrans" cxnId="{41C72FB8-0DE3-4536-8443-9AE53B14648F}">
      <dgm:prSet/>
      <dgm:spPr/>
      <dgm:t>
        <a:bodyPr/>
        <a:lstStyle/>
        <a:p>
          <a:endParaRPr lang="es-AR"/>
        </a:p>
      </dgm:t>
    </dgm:pt>
    <dgm:pt modelId="{D2CD7BAE-E4ED-4728-A2C7-4DF38C5D5016}" type="sibTrans" cxnId="{41C72FB8-0DE3-4536-8443-9AE53B14648F}">
      <dgm:prSet/>
      <dgm:spPr/>
      <dgm:t>
        <a:bodyPr/>
        <a:lstStyle/>
        <a:p>
          <a:endParaRPr lang="es-AR"/>
        </a:p>
      </dgm:t>
    </dgm:pt>
    <dgm:pt modelId="{58BF94F9-6036-4D98-BC18-E23112C89653}">
      <dgm:prSet custT="1"/>
      <dgm:spPr>
        <a:solidFill>
          <a:schemeClr val="bg1"/>
        </a:solidFill>
      </dgm:spPr>
      <dgm:t>
        <a:bodyPr/>
        <a:lstStyle/>
        <a:p>
          <a:pPr algn="l"/>
          <a:r>
            <a:rPr lang="es-AR" sz="2000" dirty="0">
              <a:solidFill>
                <a:sysClr val="windowText" lastClr="000000"/>
              </a:solidFill>
            </a:rPr>
            <a:t>Reparar fallas</a:t>
          </a:r>
        </a:p>
      </dgm:t>
    </dgm:pt>
    <dgm:pt modelId="{036E9B23-FBA7-45CA-ABFD-A9996991CA3E}" type="sibTrans" cxnId="{D5454F48-78BA-49B2-8ED9-92694938AD6D}">
      <dgm:prSet/>
      <dgm:spPr/>
      <dgm:t>
        <a:bodyPr/>
        <a:lstStyle/>
        <a:p>
          <a:endParaRPr lang="es-AR"/>
        </a:p>
      </dgm:t>
    </dgm:pt>
    <dgm:pt modelId="{2CFD4D02-5F42-470E-AA16-FF6D06F4B913}" type="parTrans" cxnId="{D5454F48-78BA-49B2-8ED9-92694938AD6D}">
      <dgm:prSet/>
      <dgm:spPr/>
      <dgm:t>
        <a:bodyPr/>
        <a:lstStyle/>
        <a:p>
          <a:endParaRPr lang="es-AR"/>
        </a:p>
      </dgm:t>
    </dgm:pt>
    <dgm:pt modelId="{548AD12F-33D8-48E7-B759-F944E5DE4757}">
      <dgm:prSet custT="1"/>
      <dgm:spPr>
        <a:solidFill>
          <a:schemeClr val="bg1"/>
        </a:solidFill>
      </dgm:spPr>
      <dgm:t>
        <a:bodyPr/>
        <a:lstStyle/>
        <a:p>
          <a:pPr algn="l"/>
          <a:r>
            <a:rPr lang="es-AR" sz="2000" dirty="0">
              <a:solidFill>
                <a:sysClr val="windowText" lastClr="000000"/>
              </a:solidFill>
            </a:rPr>
            <a:t>Actualizar el Sistema a Nuevos Cambios</a:t>
          </a:r>
        </a:p>
      </dgm:t>
    </dgm:pt>
    <dgm:pt modelId="{CB586CE2-7505-43B8-BF92-E43DFDED746F}" type="sibTrans" cxnId="{C19E5941-D3B6-4FE6-8BCF-F6D221F85E2D}">
      <dgm:prSet/>
      <dgm:spPr/>
      <dgm:t>
        <a:bodyPr/>
        <a:lstStyle/>
        <a:p>
          <a:endParaRPr lang="es-AR"/>
        </a:p>
      </dgm:t>
    </dgm:pt>
    <dgm:pt modelId="{ECE4BFF2-CB9D-43C4-BE10-21BACFF6F818}" type="parTrans" cxnId="{C19E5941-D3B6-4FE6-8BCF-F6D221F85E2D}">
      <dgm:prSet/>
      <dgm:spPr/>
      <dgm:t>
        <a:bodyPr/>
        <a:lstStyle/>
        <a:p>
          <a:endParaRPr lang="es-AR"/>
        </a:p>
      </dgm:t>
    </dgm:pt>
    <dgm:pt modelId="{102B08E4-3CA4-45F7-B274-F1CD4E7EE96B}">
      <dgm:prSet custT="1"/>
      <dgm:spPr>
        <a:solidFill>
          <a:schemeClr val="bg1"/>
        </a:solidFill>
      </dgm:spPr>
      <dgm:t>
        <a:bodyPr/>
        <a:lstStyle/>
        <a:p>
          <a:pPr algn="l"/>
          <a:r>
            <a:rPr lang="es-AR" sz="2000" dirty="0">
              <a:solidFill>
                <a:sysClr val="windowText" lastClr="000000"/>
              </a:solidFill>
            </a:rPr>
            <a:t>Adaptar el Software a diferentes entornos(funcionalidades que mejoran la performance del sistema)</a:t>
          </a:r>
        </a:p>
      </dgm:t>
    </dgm:pt>
    <dgm:pt modelId="{844EBAEE-28EE-4B7E-8284-A59E8070A1C8}" type="sibTrans" cxnId="{5BF5F245-0260-4AE0-A659-10252BA627EE}">
      <dgm:prSet/>
      <dgm:spPr/>
      <dgm:t>
        <a:bodyPr/>
        <a:lstStyle/>
        <a:p>
          <a:endParaRPr lang="es-AR"/>
        </a:p>
      </dgm:t>
    </dgm:pt>
    <dgm:pt modelId="{260017A9-25E5-477A-AED3-EF403FBA7BAC}" type="parTrans" cxnId="{5BF5F245-0260-4AE0-A659-10252BA627EE}">
      <dgm:prSet/>
      <dgm:spPr/>
      <dgm:t>
        <a:bodyPr/>
        <a:lstStyle/>
        <a:p>
          <a:endParaRPr lang="es-AR"/>
        </a:p>
      </dgm:t>
    </dgm:pt>
    <dgm:pt modelId="{F0311987-3DC3-4BC9-8571-58A62D3E884F}" type="pres">
      <dgm:prSet presAssocID="{048AD300-8AA2-428B-AA61-CB952BB764F8}" presName="Name0" presStyleCnt="0">
        <dgm:presLayoutVars>
          <dgm:dir/>
          <dgm:resizeHandles val="exact"/>
        </dgm:presLayoutVars>
      </dgm:prSet>
      <dgm:spPr/>
    </dgm:pt>
    <dgm:pt modelId="{84C91265-8E31-44DB-8295-EAB810067866}" type="pres">
      <dgm:prSet presAssocID="{048AD300-8AA2-428B-AA61-CB952BB764F8}" presName="fgShape" presStyleLbl="fgShp" presStyleIdx="0" presStyleCnt="1" custLinFactY="5125" custLinFactNeighborX="2646" custLinFactNeighborY="100000"/>
      <dgm:spPr/>
    </dgm:pt>
    <dgm:pt modelId="{47B79B31-53C0-4B5D-A199-85B476D2240D}" type="pres">
      <dgm:prSet presAssocID="{048AD300-8AA2-428B-AA61-CB952BB764F8}" presName="linComp" presStyleCnt="0"/>
      <dgm:spPr/>
    </dgm:pt>
    <dgm:pt modelId="{20F1A720-C03A-45F1-BD0F-1CC9F7146DAC}" type="pres">
      <dgm:prSet presAssocID="{658E2534-66F8-4A9E-BD22-6E658170A933}" presName="compNode" presStyleCnt="0"/>
      <dgm:spPr/>
    </dgm:pt>
    <dgm:pt modelId="{31CF9D03-E514-4E2B-A8AB-1CC541894626}" type="pres">
      <dgm:prSet presAssocID="{658E2534-66F8-4A9E-BD22-6E658170A933}" presName="bkgdShape" presStyleLbl="node1" presStyleIdx="0" presStyleCnt="3"/>
      <dgm:spPr/>
      <dgm:t>
        <a:bodyPr/>
        <a:lstStyle/>
        <a:p>
          <a:endParaRPr lang="es-ES"/>
        </a:p>
      </dgm:t>
    </dgm:pt>
    <dgm:pt modelId="{F5CFA097-573C-40B7-8556-4A37C3F2B381}" type="pres">
      <dgm:prSet presAssocID="{658E2534-66F8-4A9E-BD22-6E658170A933}" presName="nodeTx" presStyleLbl="node1" presStyleIdx="0" presStyleCnt="3">
        <dgm:presLayoutVars>
          <dgm:bulletEnabled val="1"/>
        </dgm:presLayoutVars>
      </dgm:prSet>
      <dgm:spPr/>
      <dgm:t>
        <a:bodyPr/>
        <a:lstStyle/>
        <a:p>
          <a:endParaRPr lang="es-ES"/>
        </a:p>
      </dgm:t>
    </dgm:pt>
    <dgm:pt modelId="{F24F184D-5F4B-42FA-8897-9A4641C88B8C}" type="pres">
      <dgm:prSet presAssocID="{658E2534-66F8-4A9E-BD22-6E658170A933}" presName="invisiNode" presStyleLbl="node1" presStyleIdx="0" presStyleCnt="3"/>
      <dgm:spPr/>
    </dgm:pt>
    <dgm:pt modelId="{1D8C69DC-6347-40B2-8B08-54E8E81CA9E1}" type="pres">
      <dgm:prSet presAssocID="{658E2534-66F8-4A9E-BD22-6E658170A933}" presName="imagNode" presStyleLbl="fgImgPlace1" presStyleIdx="0" presStyleCnt="3"/>
      <dgm:spPr>
        <a:blipFill rotWithShape="0">
          <a:blip xmlns:r="http://schemas.openxmlformats.org/officeDocument/2006/relationships" r:embed="rId1"/>
          <a:stretch>
            <a:fillRect/>
          </a:stretch>
        </a:blipFill>
      </dgm:spPr>
    </dgm:pt>
    <dgm:pt modelId="{C666763C-17FD-412D-86D4-2A8061D9EA38}" type="pres">
      <dgm:prSet presAssocID="{A12C543E-046D-4996-81C5-A217AB086484}" presName="sibTrans" presStyleLbl="sibTrans2D1" presStyleIdx="0" presStyleCnt="0"/>
      <dgm:spPr/>
      <dgm:t>
        <a:bodyPr/>
        <a:lstStyle/>
        <a:p>
          <a:endParaRPr lang="es-ES"/>
        </a:p>
      </dgm:t>
    </dgm:pt>
    <dgm:pt modelId="{A425876A-A524-4EBD-93A6-BA7D0F3B07B3}" type="pres">
      <dgm:prSet presAssocID="{5DBBC6C2-68FE-4BE7-9B90-FA0EA63FE2D6}" presName="compNode" presStyleCnt="0"/>
      <dgm:spPr/>
    </dgm:pt>
    <dgm:pt modelId="{EAD990D1-9D2D-4609-A04C-0816A75DB12F}" type="pres">
      <dgm:prSet presAssocID="{5DBBC6C2-68FE-4BE7-9B90-FA0EA63FE2D6}" presName="bkgdShape" presStyleLbl="node1" presStyleIdx="1" presStyleCnt="3"/>
      <dgm:spPr/>
      <dgm:t>
        <a:bodyPr/>
        <a:lstStyle/>
        <a:p>
          <a:endParaRPr lang="es-ES"/>
        </a:p>
      </dgm:t>
    </dgm:pt>
    <dgm:pt modelId="{46B4E94F-6D96-4252-B997-6B4AAF26A74C}" type="pres">
      <dgm:prSet presAssocID="{5DBBC6C2-68FE-4BE7-9B90-FA0EA63FE2D6}" presName="nodeTx" presStyleLbl="node1" presStyleIdx="1" presStyleCnt="3">
        <dgm:presLayoutVars>
          <dgm:bulletEnabled val="1"/>
        </dgm:presLayoutVars>
      </dgm:prSet>
      <dgm:spPr/>
      <dgm:t>
        <a:bodyPr/>
        <a:lstStyle/>
        <a:p>
          <a:endParaRPr lang="es-ES"/>
        </a:p>
      </dgm:t>
    </dgm:pt>
    <dgm:pt modelId="{5C5DB36F-C995-496E-8F51-3B49A8163CD5}" type="pres">
      <dgm:prSet presAssocID="{5DBBC6C2-68FE-4BE7-9B90-FA0EA63FE2D6}" presName="invisiNode" presStyleLbl="node1" presStyleIdx="1" presStyleCnt="3"/>
      <dgm:spPr/>
    </dgm:pt>
    <dgm:pt modelId="{079B9EEF-718A-4A62-9222-3E909703CFDC}" type="pres">
      <dgm:prSet presAssocID="{5DBBC6C2-68FE-4BE7-9B90-FA0EA63FE2D6}" presName="imagNode" presStyleLbl="fgImgPlace1" presStyleIdx="1" presStyleCnt="3"/>
      <dgm:spPr>
        <a:blipFill rotWithShape="0">
          <a:blip xmlns:r="http://schemas.openxmlformats.org/officeDocument/2006/relationships" r:embed="rId2"/>
          <a:stretch>
            <a:fillRect/>
          </a:stretch>
        </a:blipFill>
      </dgm:spPr>
    </dgm:pt>
    <dgm:pt modelId="{A7C374B6-38F9-4494-889E-D03E419FFE9E}" type="pres">
      <dgm:prSet presAssocID="{34002941-A704-4CFF-8E81-E012C29A301C}" presName="sibTrans" presStyleLbl="sibTrans2D1" presStyleIdx="0" presStyleCnt="0"/>
      <dgm:spPr/>
      <dgm:t>
        <a:bodyPr/>
        <a:lstStyle/>
        <a:p>
          <a:endParaRPr lang="es-ES"/>
        </a:p>
      </dgm:t>
    </dgm:pt>
    <dgm:pt modelId="{440CBF74-02FA-40D1-982F-097BFB1DF057}" type="pres">
      <dgm:prSet presAssocID="{86648D10-19DC-45C8-AAF2-6354AB291D6A}" presName="compNode" presStyleCnt="0"/>
      <dgm:spPr/>
    </dgm:pt>
    <dgm:pt modelId="{294471F9-3D84-47FE-B669-A31696F009BE}" type="pres">
      <dgm:prSet presAssocID="{86648D10-19DC-45C8-AAF2-6354AB291D6A}" presName="bkgdShape" presStyleLbl="node1" presStyleIdx="2" presStyleCnt="3"/>
      <dgm:spPr/>
      <dgm:t>
        <a:bodyPr/>
        <a:lstStyle/>
        <a:p>
          <a:endParaRPr lang="es-ES"/>
        </a:p>
      </dgm:t>
    </dgm:pt>
    <dgm:pt modelId="{966D2695-400E-47B8-AC2A-4391FB577477}" type="pres">
      <dgm:prSet presAssocID="{86648D10-19DC-45C8-AAF2-6354AB291D6A}" presName="nodeTx" presStyleLbl="node1" presStyleIdx="2" presStyleCnt="3">
        <dgm:presLayoutVars>
          <dgm:bulletEnabled val="1"/>
        </dgm:presLayoutVars>
      </dgm:prSet>
      <dgm:spPr/>
      <dgm:t>
        <a:bodyPr/>
        <a:lstStyle/>
        <a:p>
          <a:endParaRPr lang="es-ES"/>
        </a:p>
      </dgm:t>
    </dgm:pt>
    <dgm:pt modelId="{AA187FC8-3344-4DB8-A906-B3B0692BCE26}" type="pres">
      <dgm:prSet presAssocID="{86648D10-19DC-45C8-AAF2-6354AB291D6A}" presName="invisiNode" presStyleLbl="node1" presStyleIdx="2" presStyleCnt="3"/>
      <dgm:spPr/>
    </dgm:pt>
    <dgm:pt modelId="{ED3DA3E0-BDCA-4EF8-99BA-80E2D6224F7F}" type="pres">
      <dgm:prSet presAssocID="{86648D10-19DC-45C8-AAF2-6354AB291D6A}" presName="imagNode" presStyleLbl="fgImgPlace1" presStyleIdx="2" presStyleCnt="3"/>
      <dgm:spPr>
        <a:blipFill rotWithShape="0">
          <a:blip xmlns:r="http://schemas.openxmlformats.org/officeDocument/2006/relationships" r:embed="rId3"/>
          <a:stretch>
            <a:fillRect/>
          </a:stretch>
        </a:blipFill>
      </dgm:spPr>
    </dgm:pt>
  </dgm:ptLst>
  <dgm:cxnLst>
    <dgm:cxn modelId="{D60D42BD-BBD7-45BE-9CA5-055D5E66FE57}" type="presOf" srcId="{58BF94F9-6036-4D98-BC18-E23112C89653}" destId="{F5CFA097-573C-40B7-8556-4A37C3F2B381}" srcOrd="1" destOrd="1" presId="urn:microsoft.com/office/officeart/2005/8/layout/hList7#1"/>
    <dgm:cxn modelId="{BD1A344A-C443-42E8-A1F8-E2E5011F79C7}" type="presOf" srcId="{F21CCA4F-6545-40F2-AFF6-87624D434282}" destId="{F5CFA097-573C-40B7-8556-4A37C3F2B381}" srcOrd="1" destOrd="2" presId="urn:microsoft.com/office/officeart/2005/8/layout/hList7#1"/>
    <dgm:cxn modelId="{44FB22A6-2E16-4822-9D41-A7CF3E61A921}" type="presOf" srcId="{048AD300-8AA2-428B-AA61-CB952BB764F8}" destId="{F0311987-3DC3-4BC9-8571-58A62D3E884F}" srcOrd="0" destOrd="0" presId="urn:microsoft.com/office/officeart/2005/8/layout/hList7#1"/>
    <dgm:cxn modelId="{C19E5941-D3B6-4FE6-8BCF-F6D221F85E2D}" srcId="{86648D10-19DC-45C8-AAF2-6354AB291D6A}" destId="{548AD12F-33D8-48E7-B759-F944E5DE4757}" srcOrd="0" destOrd="0" parTransId="{ECE4BFF2-CB9D-43C4-BE10-21BACFF6F818}" sibTransId="{CB586CE2-7505-43B8-BF92-E43DFDED746F}"/>
    <dgm:cxn modelId="{6E2B13D7-B69E-46E4-8B5E-EE118F225C89}" type="presOf" srcId="{F21CCA4F-6545-40F2-AFF6-87624D434282}" destId="{31CF9D03-E514-4E2B-A8AB-1CC541894626}" srcOrd="0" destOrd="2" presId="urn:microsoft.com/office/officeart/2005/8/layout/hList7#1"/>
    <dgm:cxn modelId="{5BF5F245-0260-4AE0-A659-10252BA627EE}" srcId="{5DBBC6C2-68FE-4BE7-9B90-FA0EA63FE2D6}" destId="{102B08E4-3CA4-45F7-B274-F1CD4E7EE96B}" srcOrd="0" destOrd="0" parTransId="{260017A9-25E5-477A-AED3-EF403FBA7BAC}" sibTransId="{844EBAEE-28EE-4B7E-8284-A59E8070A1C8}"/>
    <dgm:cxn modelId="{92162A71-C09E-4FB9-9304-F216C330189F}" type="presOf" srcId="{658E2534-66F8-4A9E-BD22-6E658170A933}" destId="{F5CFA097-573C-40B7-8556-4A37C3F2B381}" srcOrd="1" destOrd="0" presId="urn:microsoft.com/office/officeart/2005/8/layout/hList7#1"/>
    <dgm:cxn modelId="{7E887036-89D0-4EF2-B0A7-7D64314B30F5}" type="presOf" srcId="{58BF94F9-6036-4D98-BC18-E23112C89653}" destId="{31CF9D03-E514-4E2B-A8AB-1CC541894626}" srcOrd="0" destOrd="1" presId="urn:microsoft.com/office/officeart/2005/8/layout/hList7#1"/>
    <dgm:cxn modelId="{CDB2E382-9BE2-4746-A46B-AAE7A0614845}" srcId="{048AD300-8AA2-428B-AA61-CB952BB764F8}" destId="{658E2534-66F8-4A9E-BD22-6E658170A933}" srcOrd="0" destOrd="0" parTransId="{CACA115B-458D-45F8-AC11-592F9AC3038D}" sibTransId="{A12C543E-046D-4996-81C5-A217AB086484}"/>
    <dgm:cxn modelId="{EE5612A8-BE24-4D01-A25F-BD43C68333E3}" srcId="{048AD300-8AA2-428B-AA61-CB952BB764F8}" destId="{86648D10-19DC-45C8-AAF2-6354AB291D6A}" srcOrd="2" destOrd="0" parTransId="{AD3D2FA5-54D4-42C0-938A-A1C6BE7C8050}" sibTransId="{611A2367-A3C2-4035-AE6F-D393A4407FF3}"/>
    <dgm:cxn modelId="{C1D197F1-46AD-46F4-B85B-74BFDCE7D0F4}" type="presOf" srcId="{CA8CE18E-E28C-489A-8BA9-F03BB7632977}" destId="{294471F9-3D84-47FE-B669-A31696F009BE}" srcOrd="0" destOrd="2" presId="urn:microsoft.com/office/officeart/2005/8/layout/hList7#1"/>
    <dgm:cxn modelId="{9E7CF9E7-006F-4538-89A1-1543C5C1C45E}" srcId="{658E2534-66F8-4A9E-BD22-6E658170A933}" destId="{F21CCA4F-6545-40F2-AFF6-87624D434282}" srcOrd="1" destOrd="0" parTransId="{E48A2019-3F78-46FA-93F5-0EFEC5B207FD}" sibTransId="{65BF43D6-09B4-45D9-AFA2-70839F4C0219}"/>
    <dgm:cxn modelId="{426626E2-402D-461D-8038-22296B9D9946}" type="presOf" srcId="{658E2534-66F8-4A9E-BD22-6E658170A933}" destId="{31CF9D03-E514-4E2B-A8AB-1CC541894626}" srcOrd="0" destOrd="0" presId="urn:microsoft.com/office/officeart/2005/8/layout/hList7#1"/>
    <dgm:cxn modelId="{C7DEC0A1-FC82-4B06-9C5F-622B9553AD4E}" type="presOf" srcId="{102B08E4-3CA4-45F7-B274-F1CD4E7EE96B}" destId="{46B4E94F-6D96-4252-B997-6B4AAF26A74C}" srcOrd="1" destOrd="1" presId="urn:microsoft.com/office/officeart/2005/8/layout/hList7#1"/>
    <dgm:cxn modelId="{2EC26071-C511-40FE-BE5E-2B684493F432}" type="presOf" srcId="{5DBBC6C2-68FE-4BE7-9B90-FA0EA63FE2D6}" destId="{EAD990D1-9D2D-4609-A04C-0816A75DB12F}" srcOrd="0" destOrd="0" presId="urn:microsoft.com/office/officeart/2005/8/layout/hList7#1"/>
    <dgm:cxn modelId="{41C72FB8-0DE3-4536-8443-9AE53B14648F}" srcId="{86648D10-19DC-45C8-AAF2-6354AB291D6A}" destId="{CA8CE18E-E28C-489A-8BA9-F03BB7632977}" srcOrd="1" destOrd="0" parTransId="{7A19D7A7-DFB5-4CDD-9FF5-D10E3AE44B54}" sibTransId="{D2CD7BAE-E4ED-4728-A2C7-4DF38C5D5016}"/>
    <dgm:cxn modelId="{E045DFBB-1421-442D-8F2C-ECAFCFDBBDD0}" type="presOf" srcId="{A12C543E-046D-4996-81C5-A217AB086484}" destId="{C666763C-17FD-412D-86D4-2A8061D9EA38}" srcOrd="0" destOrd="0" presId="urn:microsoft.com/office/officeart/2005/8/layout/hList7#1"/>
    <dgm:cxn modelId="{B2B6E305-613F-4323-BA25-B1E75404FEE8}" type="presOf" srcId="{86648D10-19DC-45C8-AAF2-6354AB291D6A}" destId="{294471F9-3D84-47FE-B669-A31696F009BE}" srcOrd="0" destOrd="0" presId="urn:microsoft.com/office/officeart/2005/8/layout/hList7#1"/>
    <dgm:cxn modelId="{76386A32-0E2A-45AD-95A5-E2572C1D3B84}" type="presOf" srcId="{86648D10-19DC-45C8-AAF2-6354AB291D6A}" destId="{966D2695-400E-47B8-AC2A-4391FB577477}" srcOrd="1" destOrd="0" presId="urn:microsoft.com/office/officeart/2005/8/layout/hList7#1"/>
    <dgm:cxn modelId="{F301ADA9-A7A1-438A-AEA6-BD09C061FE95}" type="presOf" srcId="{CA8CE18E-E28C-489A-8BA9-F03BB7632977}" destId="{966D2695-400E-47B8-AC2A-4391FB577477}" srcOrd="1" destOrd="2" presId="urn:microsoft.com/office/officeart/2005/8/layout/hList7#1"/>
    <dgm:cxn modelId="{AE804AED-F172-4C1E-BD8F-84B3D86C189D}" type="presOf" srcId="{5DBBC6C2-68FE-4BE7-9B90-FA0EA63FE2D6}" destId="{46B4E94F-6D96-4252-B997-6B4AAF26A74C}" srcOrd="1" destOrd="0" presId="urn:microsoft.com/office/officeart/2005/8/layout/hList7#1"/>
    <dgm:cxn modelId="{AD9BC7A7-D178-4187-81AA-B25BC1E11CFD}" srcId="{048AD300-8AA2-428B-AA61-CB952BB764F8}" destId="{5DBBC6C2-68FE-4BE7-9B90-FA0EA63FE2D6}" srcOrd="1" destOrd="0" parTransId="{12F05280-C2F7-44EB-AF48-64D089EEB337}" sibTransId="{34002941-A704-4CFF-8E81-E012C29A301C}"/>
    <dgm:cxn modelId="{D5454F48-78BA-49B2-8ED9-92694938AD6D}" srcId="{658E2534-66F8-4A9E-BD22-6E658170A933}" destId="{58BF94F9-6036-4D98-BC18-E23112C89653}" srcOrd="0" destOrd="0" parTransId="{2CFD4D02-5F42-470E-AA16-FF6D06F4B913}" sibTransId="{036E9B23-FBA7-45CA-ABFD-A9996991CA3E}"/>
    <dgm:cxn modelId="{8F05F86F-1E61-4695-9BE9-53845842ABC8}" type="presOf" srcId="{548AD12F-33D8-48E7-B759-F944E5DE4757}" destId="{966D2695-400E-47B8-AC2A-4391FB577477}" srcOrd="1" destOrd="1" presId="urn:microsoft.com/office/officeart/2005/8/layout/hList7#1"/>
    <dgm:cxn modelId="{C5C2ED9A-2D95-4056-ACB2-8B46D95710ED}" type="presOf" srcId="{34002941-A704-4CFF-8E81-E012C29A301C}" destId="{A7C374B6-38F9-4494-889E-D03E419FFE9E}" srcOrd="0" destOrd="0" presId="urn:microsoft.com/office/officeart/2005/8/layout/hList7#1"/>
    <dgm:cxn modelId="{6C0559B5-59E9-4411-B6DD-4D5178EDCFC4}" type="presOf" srcId="{102B08E4-3CA4-45F7-B274-F1CD4E7EE96B}" destId="{EAD990D1-9D2D-4609-A04C-0816A75DB12F}" srcOrd="0" destOrd="1" presId="urn:microsoft.com/office/officeart/2005/8/layout/hList7#1"/>
    <dgm:cxn modelId="{53B6110B-5FAC-47DC-A3CA-32230D398210}" type="presOf" srcId="{548AD12F-33D8-48E7-B759-F944E5DE4757}" destId="{294471F9-3D84-47FE-B669-A31696F009BE}" srcOrd="0" destOrd="1" presId="urn:microsoft.com/office/officeart/2005/8/layout/hList7#1"/>
    <dgm:cxn modelId="{8EA22FFA-423F-4F20-9F9F-D01A7126EF5E}" type="presParOf" srcId="{F0311987-3DC3-4BC9-8571-58A62D3E884F}" destId="{84C91265-8E31-44DB-8295-EAB810067866}" srcOrd="0" destOrd="0" presId="urn:microsoft.com/office/officeart/2005/8/layout/hList7#1"/>
    <dgm:cxn modelId="{9731A03B-3474-4F64-B598-99B6FD50A564}" type="presParOf" srcId="{F0311987-3DC3-4BC9-8571-58A62D3E884F}" destId="{47B79B31-53C0-4B5D-A199-85B476D2240D}" srcOrd="1" destOrd="0" presId="urn:microsoft.com/office/officeart/2005/8/layout/hList7#1"/>
    <dgm:cxn modelId="{199C620C-57E8-4814-91FC-6CE68F891EB4}" type="presParOf" srcId="{47B79B31-53C0-4B5D-A199-85B476D2240D}" destId="{20F1A720-C03A-45F1-BD0F-1CC9F7146DAC}" srcOrd="0" destOrd="0" presId="urn:microsoft.com/office/officeart/2005/8/layout/hList7#1"/>
    <dgm:cxn modelId="{A3514D92-6B48-47B5-97D8-A6A7F74C429B}" type="presParOf" srcId="{20F1A720-C03A-45F1-BD0F-1CC9F7146DAC}" destId="{31CF9D03-E514-4E2B-A8AB-1CC541894626}" srcOrd="0" destOrd="0" presId="urn:microsoft.com/office/officeart/2005/8/layout/hList7#1"/>
    <dgm:cxn modelId="{D8B64991-D202-43F2-8824-8C7C85C9AD96}" type="presParOf" srcId="{20F1A720-C03A-45F1-BD0F-1CC9F7146DAC}" destId="{F5CFA097-573C-40B7-8556-4A37C3F2B381}" srcOrd="1" destOrd="0" presId="urn:microsoft.com/office/officeart/2005/8/layout/hList7#1"/>
    <dgm:cxn modelId="{5E07E49A-9551-4C3C-9DDF-BBB1D71611EB}" type="presParOf" srcId="{20F1A720-C03A-45F1-BD0F-1CC9F7146DAC}" destId="{F24F184D-5F4B-42FA-8897-9A4641C88B8C}" srcOrd="2" destOrd="0" presId="urn:microsoft.com/office/officeart/2005/8/layout/hList7#1"/>
    <dgm:cxn modelId="{FDC53D40-C21D-4E42-B4F7-6BBE5B95EC3D}" type="presParOf" srcId="{20F1A720-C03A-45F1-BD0F-1CC9F7146DAC}" destId="{1D8C69DC-6347-40B2-8B08-54E8E81CA9E1}" srcOrd="3" destOrd="0" presId="urn:microsoft.com/office/officeart/2005/8/layout/hList7#1"/>
    <dgm:cxn modelId="{9EA5007C-E16D-4E50-BA53-D3C4F39740F9}" type="presParOf" srcId="{47B79B31-53C0-4B5D-A199-85B476D2240D}" destId="{C666763C-17FD-412D-86D4-2A8061D9EA38}" srcOrd="1" destOrd="0" presId="urn:microsoft.com/office/officeart/2005/8/layout/hList7#1"/>
    <dgm:cxn modelId="{76DE2163-52C9-4540-A11F-D363D5F2CC00}" type="presParOf" srcId="{47B79B31-53C0-4B5D-A199-85B476D2240D}" destId="{A425876A-A524-4EBD-93A6-BA7D0F3B07B3}" srcOrd="2" destOrd="0" presId="urn:microsoft.com/office/officeart/2005/8/layout/hList7#1"/>
    <dgm:cxn modelId="{2C15A6A5-003E-4DB4-BDFC-794C598CF673}" type="presParOf" srcId="{A425876A-A524-4EBD-93A6-BA7D0F3B07B3}" destId="{EAD990D1-9D2D-4609-A04C-0816A75DB12F}" srcOrd="0" destOrd="0" presId="urn:microsoft.com/office/officeart/2005/8/layout/hList7#1"/>
    <dgm:cxn modelId="{60B695E2-B14E-447D-BA30-D1F5BFAFD09E}" type="presParOf" srcId="{A425876A-A524-4EBD-93A6-BA7D0F3B07B3}" destId="{46B4E94F-6D96-4252-B997-6B4AAF26A74C}" srcOrd="1" destOrd="0" presId="urn:microsoft.com/office/officeart/2005/8/layout/hList7#1"/>
    <dgm:cxn modelId="{28471042-E47B-4059-BF19-63C49961AA84}" type="presParOf" srcId="{A425876A-A524-4EBD-93A6-BA7D0F3B07B3}" destId="{5C5DB36F-C995-496E-8F51-3B49A8163CD5}" srcOrd="2" destOrd="0" presId="urn:microsoft.com/office/officeart/2005/8/layout/hList7#1"/>
    <dgm:cxn modelId="{16BBC4DE-C3D0-4799-8406-4F6E2F459C5C}" type="presParOf" srcId="{A425876A-A524-4EBD-93A6-BA7D0F3B07B3}" destId="{079B9EEF-718A-4A62-9222-3E909703CFDC}" srcOrd="3" destOrd="0" presId="urn:microsoft.com/office/officeart/2005/8/layout/hList7#1"/>
    <dgm:cxn modelId="{5A8779BD-1248-4977-A272-F371DBAB4744}" type="presParOf" srcId="{47B79B31-53C0-4B5D-A199-85B476D2240D}" destId="{A7C374B6-38F9-4494-889E-D03E419FFE9E}" srcOrd="3" destOrd="0" presId="urn:microsoft.com/office/officeart/2005/8/layout/hList7#1"/>
    <dgm:cxn modelId="{6A6FAD84-2B6A-4BD7-9F2B-7F6BA9DB6F4D}" type="presParOf" srcId="{47B79B31-53C0-4B5D-A199-85B476D2240D}" destId="{440CBF74-02FA-40D1-982F-097BFB1DF057}" srcOrd="4" destOrd="0" presId="urn:microsoft.com/office/officeart/2005/8/layout/hList7#1"/>
    <dgm:cxn modelId="{E48226C5-81A0-47C6-BDB3-6F8FD6A1C3FB}" type="presParOf" srcId="{440CBF74-02FA-40D1-982F-097BFB1DF057}" destId="{294471F9-3D84-47FE-B669-A31696F009BE}" srcOrd="0" destOrd="0" presId="urn:microsoft.com/office/officeart/2005/8/layout/hList7#1"/>
    <dgm:cxn modelId="{BC4F9131-8215-4BBE-A434-FA3A35722FE5}" type="presParOf" srcId="{440CBF74-02FA-40D1-982F-097BFB1DF057}" destId="{966D2695-400E-47B8-AC2A-4391FB577477}" srcOrd="1" destOrd="0" presId="urn:microsoft.com/office/officeart/2005/8/layout/hList7#1"/>
    <dgm:cxn modelId="{0CD97287-2640-42AF-B801-422F0F573296}" type="presParOf" srcId="{440CBF74-02FA-40D1-982F-097BFB1DF057}" destId="{AA187FC8-3344-4DB8-A906-B3B0692BCE26}" srcOrd="2" destOrd="0" presId="urn:microsoft.com/office/officeart/2005/8/layout/hList7#1"/>
    <dgm:cxn modelId="{C3837DD0-30C2-4503-AF94-F91F652592F6}" type="presParOf" srcId="{440CBF74-02FA-40D1-982F-097BFB1DF057}" destId="{ED3DA3E0-BDCA-4EF8-99BA-80E2D6224F7F}" srcOrd="3" destOrd="0" presId="urn:microsoft.com/office/officeart/2005/8/layout/hList7#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6DA703C-6DD2-49C3-982E-98505C3AC6D6}" type="doc">
      <dgm:prSet loTypeId="urn:microsoft.com/office/officeart/2005/8/layout/funnel1" loCatId="process" qsTypeId="urn:microsoft.com/office/officeart/2005/8/quickstyle/3d1" qsCatId="3D" csTypeId="urn:microsoft.com/office/officeart/2005/8/colors/colorful2" csCatId="colorful" phldr="1"/>
      <dgm:spPr/>
      <dgm:t>
        <a:bodyPr/>
        <a:lstStyle/>
        <a:p>
          <a:endParaRPr lang="es-AR"/>
        </a:p>
      </dgm:t>
    </dgm:pt>
    <dgm:pt modelId="{CA3AA8F9-E5B3-4A85-A210-A6C641467B79}">
      <dgm:prSet phldrT="[Texto]"/>
      <dgm:spPr/>
      <dgm:t>
        <a:bodyPr/>
        <a:lstStyle/>
        <a:p>
          <a:r>
            <a:rPr lang="es-AR">
              <a:solidFill>
                <a:sysClr val="windowText" lastClr="000000"/>
              </a:solidFill>
            </a:rPr>
            <a:t>Valores comunes</a:t>
          </a:r>
        </a:p>
      </dgm:t>
    </dgm:pt>
    <dgm:pt modelId="{B14AC47C-CF4D-4693-A914-A38CFC4E5BA6}" type="parTrans" cxnId="{9209E874-A7F5-4D38-8714-90330124E8BF}">
      <dgm:prSet/>
      <dgm:spPr/>
      <dgm:t>
        <a:bodyPr/>
        <a:lstStyle/>
        <a:p>
          <a:endParaRPr lang="es-AR">
            <a:solidFill>
              <a:sysClr val="windowText" lastClr="000000"/>
            </a:solidFill>
          </a:endParaRPr>
        </a:p>
      </dgm:t>
    </dgm:pt>
    <dgm:pt modelId="{63F1C00D-ABBB-455C-A5DD-C9BB324F1289}" type="sibTrans" cxnId="{9209E874-A7F5-4D38-8714-90330124E8BF}">
      <dgm:prSet/>
      <dgm:spPr/>
      <dgm:t>
        <a:bodyPr/>
        <a:lstStyle/>
        <a:p>
          <a:endParaRPr lang="es-AR">
            <a:solidFill>
              <a:sysClr val="windowText" lastClr="000000"/>
            </a:solidFill>
          </a:endParaRPr>
        </a:p>
      </dgm:t>
    </dgm:pt>
    <dgm:pt modelId="{032C030A-A5BF-49EB-BD08-CC5A8F98CFE6}">
      <dgm:prSet phldrT="[Texto]"/>
      <dgm:spPr/>
      <dgm:t>
        <a:bodyPr/>
        <a:lstStyle/>
        <a:p>
          <a:r>
            <a:rPr lang="es-AR">
              <a:solidFill>
                <a:sysClr val="windowText" lastClr="000000"/>
              </a:solidFill>
            </a:rPr>
            <a:t>Recursos</a:t>
          </a:r>
        </a:p>
      </dgm:t>
    </dgm:pt>
    <dgm:pt modelId="{54DA3017-ABB1-4F37-8067-F805EA09FD3F}" type="parTrans" cxnId="{3171052A-5682-45DA-AC24-BA0C6291A941}">
      <dgm:prSet/>
      <dgm:spPr/>
      <dgm:t>
        <a:bodyPr/>
        <a:lstStyle/>
        <a:p>
          <a:endParaRPr lang="es-AR">
            <a:solidFill>
              <a:sysClr val="windowText" lastClr="000000"/>
            </a:solidFill>
          </a:endParaRPr>
        </a:p>
      </dgm:t>
    </dgm:pt>
    <dgm:pt modelId="{974D1FD1-1A83-461B-96D0-EE5DEDB3B6DB}" type="sibTrans" cxnId="{3171052A-5682-45DA-AC24-BA0C6291A941}">
      <dgm:prSet/>
      <dgm:spPr/>
      <dgm:t>
        <a:bodyPr/>
        <a:lstStyle/>
        <a:p>
          <a:endParaRPr lang="es-AR">
            <a:solidFill>
              <a:sysClr val="windowText" lastClr="000000"/>
            </a:solidFill>
          </a:endParaRPr>
        </a:p>
      </dgm:t>
    </dgm:pt>
    <dgm:pt modelId="{A35E49AF-12F4-4357-82C1-B7E42334FE57}">
      <dgm:prSet phldrT="[Texto]"/>
      <dgm:spPr/>
      <dgm:t>
        <a:bodyPr/>
        <a:lstStyle/>
        <a:p>
          <a:r>
            <a:rPr lang="es-AR">
              <a:solidFill>
                <a:sysClr val="windowText" lastClr="000000"/>
              </a:solidFill>
            </a:rPr>
            <a:t>Agentes</a:t>
          </a:r>
        </a:p>
      </dgm:t>
    </dgm:pt>
    <dgm:pt modelId="{D4FEEAC0-54D5-4047-A425-4D505C934AA5}" type="parTrans" cxnId="{6ECF1883-9CFE-433E-8B7C-88059D75AD6B}">
      <dgm:prSet/>
      <dgm:spPr/>
      <dgm:t>
        <a:bodyPr/>
        <a:lstStyle/>
        <a:p>
          <a:endParaRPr lang="es-AR">
            <a:solidFill>
              <a:sysClr val="windowText" lastClr="000000"/>
            </a:solidFill>
          </a:endParaRPr>
        </a:p>
      </dgm:t>
    </dgm:pt>
    <dgm:pt modelId="{DA403AA0-03D1-423C-BF97-209905F49613}" type="sibTrans" cxnId="{6ECF1883-9CFE-433E-8B7C-88059D75AD6B}">
      <dgm:prSet/>
      <dgm:spPr/>
      <dgm:t>
        <a:bodyPr/>
        <a:lstStyle/>
        <a:p>
          <a:endParaRPr lang="es-AR">
            <a:solidFill>
              <a:sysClr val="windowText" lastClr="000000"/>
            </a:solidFill>
          </a:endParaRPr>
        </a:p>
      </dgm:t>
    </dgm:pt>
    <dgm:pt modelId="{C535FAC9-DF77-4EDC-A930-74B2972C8594}">
      <dgm:prSet phldrT="[Texto]"/>
      <dgm:spPr/>
      <dgm:t>
        <a:bodyPr/>
        <a:lstStyle/>
        <a:p>
          <a:r>
            <a:rPr lang="es-AR">
              <a:solidFill>
                <a:sysClr val="windowText" lastClr="000000"/>
              </a:solidFill>
            </a:rPr>
            <a:t>Fenómeno Organizacional</a:t>
          </a:r>
        </a:p>
      </dgm:t>
    </dgm:pt>
    <dgm:pt modelId="{CA4E9889-9DC9-4B49-A15E-4B59D0BF7C27}" type="parTrans" cxnId="{24486AD6-C6B4-4713-A725-5A71D7CD7B85}">
      <dgm:prSet/>
      <dgm:spPr/>
      <dgm:t>
        <a:bodyPr/>
        <a:lstStyle/>
        <a:p>
          <a:endParaRPr lang="es-AR">
            <a:solidFill>
              <a:sysClr val="windowText" lastClr="000000"/>
            </a:solidFill>
          </a:endParaRPr>
        </a:p>
      </dgm:t>
    </dgm:pt>
    <dgm:pt modelId="{F26ACB00-A5F4-49FD-92BD-C66F2C42D217}" type="sibTrans" cxnId="{24486AD6-C6B4-4713-A725-5A71D7CD7B85}">
      <dgm:prSet/>
      <dgm:spPr/>
      <dgm:t>
        <a:bodyPr/>
        <a:lstStyle/>
        <a:p>
          <a:endParaRPr lang="es-AR">
            <a:solidFill>
              <a:sysClr val="windowText" lastClr="000000"/>
            </a:solidFill>
          </a:endParaRPr>
        </a:p>
      </dgm:t>
    </dgm:pt>
    <dgm:pt modelId="{E22E08CE-7118-427F-A8CB-D02B78692A8B}" type="pres">
      <dgm:prSet presAssocID="{86DA703C-6DD2-49C3-982E-98505C3AC6D6}" presName="Name0" presStyleCnt="0">
        <dgm:presLayoutVars>
          <dgm:chMax val="4"/>
          <dgm:resizeHandles val="exact"/>
        </dgm:presLayoutVars>
      </dgm:prSet>
      <dgm:spPr/>
      <dgm:t>
        <a:bodyPr/>
        <a:lstStyle/>
        <a:p>
          <a:endParaRPr lang="es-ES"/>
        </a:p>
      </dgm:t>
    </dgm:pt>
    <dgm:pt modelId="{20BB5514-48D2-4AD9-A27A-3D78B1D6AE5E}" type="pres">
      <dgm:prSet presAssocID="{86DA703C-6DD2-49C3-982E-98505C3AC6D6}" presName="ellipse" presStyleLbl="trBgShp" presStyleIdx="0" presStyleCnt="1"/>
      <dgm:spPr/>
    </dgm:pt>
    <dgm:pt modelId="{12D8BB36-7173-465C-BC7F-8D837EA48C84}" type="pres">
      <dgm:prSet presAssocID="{86DA703C-6DD2-49C3-982E-98505C3AC6D6}" presName="arrow1" presStyleLbl="fgShp" presStyleIdx="0" presStyleCnt="1"/>
      <dgm:spPr/>
    </dgm:pt>
    <dgm:pt modelId="{CAEE20F1-5D11-4E76-AEF6-356D2AE0FB86}" type="pres">
      <dgm:prSet presAssocID="{86DA703C-6DD2-49C3-982E-98505C3AC6D6}" presName="rectangle" presStyleLbl="revTx" presStyleIdx="0" presStyleCnt="1" custLinFactNeighborY="4719">
        <dgm:presLayoutVars>
          <dgm:bulletEnabled val="1"/>
        </dgm:presLayoutVars>
      </dgm:prSet>
      <dgm:spPr/>
      <dgm:t>
        <a:bodyPr/>
        <a:lstStyle/>
        <a:p>
          <a:endParaRPr lang="es-ES"/>
        </a:p>
      </dgm:t>
    </dgm:pt>
    <dgm:pt modelId="{DDC3A68D-0122-45AF-9500-7CE50DF79286}" type="pres">
      <dgm:prSet presAssocID="{032C030A-A5BF-49EB-BD08-CC5A8F98CFE6}" presName="item1" presStyleLbl="node1" presStyleIdx="0" presStyleCnt="3">
        <dgm:presLayoutVars>
          <dgm:bulletEnabled val="1"/>
        </dgm:presLayoutVars>
      </dgm:prSet>
      <dgm:spPr/>
      <dgm:t>
        <a:bodyPr/>
        <a:lstStyle/>
        <a:p>
          <a:endParaRPr lang="es-ES"/>
        </a:p>
      </dgm:t>
    </dgm:pt>
    <dgm:pt modelId="{52C30928-6C5A-4205-AB26-D13DC4BAA69A}" type="pres">
      <dgm:prSet presAssocID="{A35E49AF-12F4-4357-82C1-B7E42334FE57}" presName="item2" presStyleLbl="node1" presStyleIdx="1" presStyleCnt="3">
        <dgm:presLayoutVars>
          <dgm:bulletEnabled val="1"/>
        </dgm:presLayoutVars>
      </dgm:prSet>
      <dgm:spPr/>
      <dgm:t>
        <a:bodyPr/>
        <a:lstStyle/>
        <a:p>
          <a:endParaRPr lang="es-ES"/>
        </a:p>
      </dgm:t>
    </dgm:pt>
    <dgm:pt modelId="{D6922BE5-255C-472D-AD5E-ADF91916F241}" type="pres">
      <dgm:prSet presAssocID="{C535FAC9-DF77-4EDC-A930-74B2972C8594}" presName="item3" presStyleLbl="node1" presStyleIdx="2" presStyleCnt="3">
        <dgm:presLayoutVars>
          <dgm:bulletEnabled val="1"/>
        </dgm:presLayoutVars>
      </dgm:prSet>
      <dgm:spPr/>
      <dgm:t>
        <a:bodyPr/>
        <a:lstStyle/>
        <a:p>
          <a:endParaRPr lang="es-ES"/>
        </a:p>
      </dgm:t>
    </dgm:pt>
    <dgm:pt modelId="{605C33C4-6360-4C03-917E-08CAEC524D47}" type="pres">
      <dgm:prSet presAssocID="{86DA703C-6DD2-49C3-982E-98505C3AC6D6}" presName="funnel" presStyleLbl="trAlignAcc1" presStyleIdx="0" presStyleCnt="1" custLinFactNeighborY="6679"/>
      <dgm:spPr/>
    </dgm:pt>
  </dgm:ptLst>
  <dgm:cxnLst>
    <dgm:cxn modelId="{24486AD6-C6B4-4713-A725-5A71D7CD7B85}" srcId="{86DA703C-6DD2-49C3-982E-98505C3AC6D6}" destId="{C535FAC9-DF77-4EDC-A930-74B2972C8594}" srcOrd="3" destOrd="0" parTransId="{CA4E9889-9DC9-4B49-A15E-4B59D0BF7C27}" sibTransId="{F26ACB00-A5F4-49FD-92BD-C66F2C42D217}"/>
    <dgm:cxn modelId="{41F646B4-E3FE-43C0-B83D-001224ABBBF6}" type="presOf" srcId="{C535FAC9-DF77-4EDC-A930-74B2972C8594}" destId="{CAEE20F1-5D11-4E76-AEF6-356D2AE0FB86}" srcOrd="0" destOrd="0" presId="urn:microsoft.com/office/officeart/2005/8/layout/funnel1"/>
    <dgm:cxn modelId="{DA76975B-782B-4015-B2DD-3A2756538314}" type="presOf" srcId="{032C030A-A5BF-49EB-BD08-CC5A8F98CFE6}" destId="{52C30928-6C5A-4205-AB26-D13DC4BAA69A}" srcOrd="0" destOrd="0" presId="urn:microsoft.com/office/officeart/2005/8/layout/funnel1"/>
    <dgm:cxn modelId="{479370C8-4137-4E69-8CF3-280838C6D1C5}" type="presOf" srcId="{CA3AA8F9-E5B3-4A85-A210-A6C641467B79}" destId="{D6922BE5-255C-472D-AD5E-ADF91916F241}" srcOrd="0" destOrd="0" presId="urn:microsoft.com/office/officeart/2005/8/layout/funnel1"/>
    <dgm:cxn modelId="{9F71C029-05AE-443B-A105-CA944B622BFE}" type="presOf" srcId="{86DA703C-6DD2-49C3-982E-98505C3AC6D6}" destId="{E22E08CE-7118-427F-A8CB-D02B78692A8B}" srcOrd="0" destOrd="0" presId="urn:microsoft.com/office/officeart/2005/8/layout/funnel1"/>
    <dgm:cxn modelId="{9209E874-A7F5-4D38-8714-90330124E8BF}" srcId="{86DA703C-6DD2-49C3-982E-98505C3AC6D6}" destId="{CA3AA8F9-E5B3-4A85-A210-A6C641467B79}" srcOrd="0" destOrd="0" parTransId="{B14AC47C-CF4D-4693-A914-A38CFC4E5BA6}" sibTransId="{63F1C00D-ABBB-455C-A5DD-C9BB324F1289}"/>
    <dgm:cxn modelId="{6ECF1883-9CFE-433E-8B7C-88059D75AD6B}" srcId="{86DA703C-6DD2-49C3-982E-98505C3AC6D6}" destId="{A35E49AF-12F4-4357-82C1-B7E42334FE57}" srcOrd="2" destOrd="0" parTransId="{D4FEEAC0-54D5-4047-A425-4D505C934AA5}" sibTransId="{DA403AA0-03D1-423C-BF97-209905F49613}"/>
    <dgm:cxn modelId="{AB7B68C3-B197-4724-A494-7F402822A37E}" type="presOf" srcId="{A35E49AF-12F4-4357-82C1-B7E42334FE57}" destId="{DDC3A68D-0122-45AF-9500-7CE50DF79286}" srcOrd="0" destOrd="0" presId="urn:microsoft.com/office/officeart/2005/8/layout/funnel1"/>
    <dgm:cxn modelId="{3171052A-5682-45DA-AC24-BA0C6291A941}" srcId="{86DA703C-6DD2-49C3-982E-98505C3AC6D6}" destId="{032C030A-A5BF-49EB-BD08-CC5A8F98CFE6}" srcOrd="1" destOrd="0" parTransId="{54DA3017-ABB1-4F37-8067-F805EA09FD3F}" sibTransId="{974D1FD1-1A83-461B-96D0-EE5DEDB3B6DB}"/>
    <dgm:cxn modelId="{0F3D2F2C-7AA4-4E73-AB9B-03EEBFE8094C}" type="presParOf" srcId="{E22E08CE-7118-427F-A8CB-D02B78692A8B}" destId="{20BB5514-48D2-4AD9-A27A-3D78B1D6AE5E}" srcOrd="0" destOrd="0" presId="urn:microsoft.com/office/officeart/2005/8/layout/funnel1"/>
    <dgm:cxn modelId="{6F81BDA2-2841-4D7F-95FA-AEC67AAA8C1D}" type="presParOf" srcId="{E22E08CE-7118-427F-A8CB-D02B78692A8B}" destId="{12D8BB36-7173-465C-BC7F-8D837EA48C84}" srcOrd="1" destOrd="0" presId="urn:microsoft.com/office/officeart/2005/8/layout/funnel1"/>
    <dgm:cxn modelId="{404C13A0-A240-45BD-B64F-BC83D62C9566}" type="presParOf" srcId="{E22E08CE-7118-427F-A8CB-D02B78692A8B}" destId="{CAEE20F1-5D11-4E76-AEF6-356D2AE0FB86}" srcOrd="2" destOrd="0" presId="urn:microsoft.com/office/officeart/2005/8/layout/funnel1"/>
    <dgm:cxn modelId="{D1454B76-CE79-42D5-A2A7-2A23E079E91D}" type="presParOf" srcId="{E22E08CE-7118-427F-A8CB-D02B78692A8B}" destId="{DDC3A68D-0122-45AF-9500-7CE50DF79286}" srcOrd="3" destOrd="0" presId="urn:microsoft.com/office/officeart/2005/8/layout/funnel1"/>
    <dgm:cxn modelId="{7A726EBA-E26B-4587-850A-D65352C64C6C}" type="presParOf" srcId="{E22E08CE-7118-427F-A8CB-D02B78692A8B}" destId="{52C30928-6C5A-4205-AB26-D13DC4BAA69A}" srcOrd="4" destOrd="0" presId="urn:microsoft.com/office/officeart/2005/8/layout/funnel1"/>
    <dgm:cxn modelId="{7FEF9702-0316-488D-806A-1EFFF2567612}" type="presParOf" srcId="{E22E08CE-7118-427F-A8CB-D02B78692A8B}" destId="{D6922BE5-255C-472D-AD5E-ADF91916F241}" srcOrd="5" destOrd="0" presId="urn:microsoft.com/office/officeart/2005/8/layout/funnel1"/>
    <dgm:cxn modelId="{8DB26D9B-1492-4410-A285-F9F60149D9DD}" type="presParOf" srcId="{E22E08CE-7118-427F-A8CB-D02B78692A8B}" destId="{605C33C4-6360-4C03-917E-08CAEC524D47}" srcOrd="6" destOrd="0" presId="urn:microsoft.com/office/officeart/2005/8/layout/funne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96A1DB0-DD24-45FC-B091-840A802A8FE4}" type="doc">
      <dgm:prSet loTypeId="urn:microsoft.com/office/officeart/2005/8/layout/orgChart1" loCatId="hierarchy" qsTypeId="urn:microsoft.com/office/officeart/2005/8/quickstyle/simple1" qsCatId="simple" csTypeId="urn:microsoft.com/office/officeart/2005/8/colors/accent2_5" csCatId="accent2" phldr="1"/>
      <dgm:spPr/>
      <dgm:t>
        <a:bodyPr/>
        <a:lstStyle/>
        <a:p>
          <a:endParaRPr lang="es-AR"/>
        </a:p>
      </dgm:t>
    </dgm:pt>
    <dgm:pt modelId="{220B91D0-3806-42BB-BE69-794E56544514}">
      <dgm:prSet phldrT="[Texto]" custT="1"/>
      <dgm:spPr/>
      <dgm:t>
        <a:bodyPr/>
        <a:lstStyle/>
        <a:p>
          <a:r>
            <a:rPr lang="es-AR" sz="1100" dirty="0"/>
            <a:t>GTE. GRAL</a:t>
          </a:r>
        </a:p>
      </dgm:t>
    </dgm:pt>
    <dgm:pt modelId="{D7B76731-9970-4020-9C14-AEB8BCA4448E}" type="parTrans" cxnId="{12E48AA0-2356-4687-BBC1-2AD926D09C42}">
      <dgm:prSet/>
      <dgm:spPr/>
      <dgm:t>
        <a:bodyPr/>
        <a:lstStyle/>
        <a:p>
          <a:endParaRPr lang="es-AR"/>
        </a:p>
      </dgm:t>
    </dgm:pt>
    <dgm:pt modelId="{21843199-1689-46E0-BCEB-87F21875ED7A}" type="sibTrans" cxnId="{12E48AA0-2356-4687-BBC1-2AD926D09C42}">
      <dgm:prSet/>
      <dgm:spPr/>
      <dgm:t>
        <a:bodyPr/>
        <a:lstStyle/>
        <a:p>
          <a:endParaRPr lang="es-AR"/>
        </a:p>
      </dgm:t>
    </dgm:pt>
    <dgm:pt modelId="{D3A7A230-75AB-4B7B-86D0-95633AAE976B}" type="asst">
      <dgm:prSet phldrT="[Texto]"/>
      <dgm:spPr/>
      <dgm:t>
        <a:bodyPr/>
        <a:lstStyle/>
        <a:p>
          <a:r>
            <a:rPr lang="es-AR" dirty="0"/>
            <a:t>AUDITOR</a:t>
          </a:r>
        </a:p>
      </dgm:t>
    </dgm:pt>
    <dgm:pt modelId="{567E9F90-B227-4B66-97D1-BA9D9FE6FCEA}" type="parTrans" cxnId="{8AA558E7-157C-4180-89C2-71AA6927C589}">
      <dgm:prSet/>
      <dgm:spPr/>
      <dgm:t>
        <a:bodyPr/>
        <a:lstStyle/>
        <a:p>
          <a:endParaRPr lang="es-AR"/>
        </a:p>
      </dgm:t>
    </dgm:pt>
    <dgm:pt modelId="{7CBBBF5D-E131-4472-9E57-F6316C7587F0}" type="sibTrans" cxnId="{8AA558E7-157C-4180-89C2-71AA6927C589}">
      <dgm:prSet/>
      <dgm:spPr/>
      <dgm:t>
        <a:bodyPr/>
        <a:lstStyle/>
        <a:p>
          <a:endParaRPr lang="es-AR"/>
        </a:p>
      </dgm:t>
    </dgm:pt>
    <dgm:pt modelId="{77912588-8676-476A-9B8F-68D68C564854}">
      <dgm:prSet phldrT="[Texto]"/>
      <dgm:spPr/>
      <dgm:t>
        <a:bodyPr/>
        <a:lstStyle/>
        <a:p>
          <a:r>
            <a:rPr lang="es-AR" dirty="0"/>
            <a:t>GTE. PRODUCCIÓN</a:t>
          </a:r>
        </a:p>
      </dgm:t>
    </dgm:pt>
    <dgm:pt modelId="{DBCAD5FC-B88A-4583-91FD-D964FDC7CD15}" type="parTrans" cxnId="{1D92BEFC-97FF-4DD9-B9A9-A7952B1ECC81}">
      <dgm:prSet/>
      <dgm:spPr/>
      <dgm:t>
        <a:bodyPr/>
        <a:lstStyle/>
        <a:p>
          <a:endParaRPr lang="es-AR"/>
        </a:p>
      </dgm:t>
    </dgm:pt>
    <dgm:pt modelId="{9821FFC6-7233-4539-83BD-D7FFD895489C}" type="sibTrans" cxnId="{1D92BEFC-97FF-4DD9-B9A9-A7952B1ECC81}">
      <dgm:prSet/>
      <dgm:spPr/>
      <dgm:t>
        <a:bodyPr/>
        <a:lstStyle/>
        <a:p>
          <a:endParaRPr lang="es-AR"/>
        </a:p>
      </dgm:t>
    </dgm:pt>
    <dgm:pt modelId="{C56FE1CC-E9AA-4A73-BA09-11A06FF0612F}">
      <dgm:prSet phldrT="[Texto]"/>
      <dgm:spPr/>
      <dgm:t>
        <a:bodyPr/>
        <a:lstStyle/>
        <a:p>
          <a:r>
            <a:rPr lang="es-AR" dirty="0"/>
            <a:t>GTE. COMERCIAL</a:t>
          </a:r>
        </a:p>
      </dgm:t>
    </dgm:pt>
    <dgm:pt modelId="{BE73B840-F301-454C-A8BF-F8FC7D08CBA3}" type="parTrans" cxnId="{973CE4B7-3B70-4161-ADDD-0C3FA154FE13}">
      <dgm:prSet/>
      <dgm:spPr/>
      <dgm:t>
        <a:bodyPr/>
        <a:lstStyle/>
        <a:p>
          <a:endParaRPr lang="es-AR"/>
        </a:p>
      </dgm:t>
    </dgm:pt>
    <dgm:pt modelId="{484CFF77-6C94-4E5F-A5C1-9DCC340E5B78}" type="sibTrans" cxnId="{973CE4B7-3B70-4161-ADDD-0C3FA154FE13}">
      <dgm:prSet/>
      <dgm:spPr/>
      <dgm:t>
        <a:bodyPr/>
        <a:lstStyle/>
        <a:p>
          <a:endParaRPr lang="es-AR"/>
        </a:p>
      </dgm:t>
    </dgm:pt>
    <dgm:pt modelId="{1D971725-1876-4E83-9B6C-C836F3A91281}">
      <dgm:prSet phldrT="[Texto]"/>
      <dgm:spPr/>
      <dgm:t>
        <a:bodyPr/>
        <a:lstStyle/>
        <a:p>
          <a:r>
            <a:rPr lang="es-AR" dirty="0"/>
            <a:t>GTE. ADMINISTRATIVO</a:t>
          </a:r>
        </a:p>
      </dgm:t>
    </dgm:pt>
    <dgm:pt modelId="{8C805722-7FF0-4851-B06B-638A4E7C39AF}" type="parTrans" cxnId="{37464AA3-E1BA-41A8-B39F-7EFA79959155}">
      <dgm:prSet/>
      <dgm:spPr/>
      <dgm:t>
        <a:bodyPr/>
        <a:lstStyle/>
        <a:p>
          <a:endParaRPr lang="es-AR"/>
        </a:p>
      </dgm:t>
    </dgm:pt>
    <dgm:pt modelId="{DDC8FBEE-77F7-42B2-AE83-12E8B0226F20}" type="sibTrans" cxnId="{37464AA3-E1BA-41A8-B39F-7EFA79959155}">
      <dgm:prSet/>
      <dgm:spPr/>
      <dgm:t>
        <a:bodyPr/>
        <a:lstStyle/>
        <a:p>
          <a:endParaRPr lang="es-AR"/>
        </a:p>
      </dgm:t>
    </dgm:pt>
    <dgm:pt modelId="{A7BABF75-28F5-40F0-9327-032EAA12273B}" type="pres">
      <dgm:prSet presAssocID="{D96A1DB0-DD24-45FC-B091-840A802A8FE4}" presName="hierChild1" presStyleCnt="0">
        <dgm:presLayoutVars>
          <dgm:orgChart val="1"/>
          <dgm:chPref val="1"/>
          <dgm:dir/>
          <dgm:animOne val="branch"/>
          <dgm:animLvl val="lvl"/>
          <dgm:resizeHandles/>
        </dgm:presLayoutVars>
      </dgm:prSet>
      <dgm:spPr/>
      <dgm:t>
        <a:bodyPr/>
        <a:lstStyle/>
        <a:p>
          <a:endParaRPr lang="es-ES"/>
        </a:p>
      </dgm:t>
    </dgm:pt>
    <dgm:pt modelId="{231608FC-C88C-4130-B2CD-37C3FFF4EC67}" type="pres">
      <dgm:prSet presAssocID="{220B91D0-3806-42BB-BE69-794E56544514}" presName="hierRoot1" presStyleCnt="0">
        <dgm:presLayoutVars>
          <dgm:hierBranch val="init"/>
        </dgm:presLayoutVars>
      </dgm:prSet>
      <dgm:spPr/>
    </dgm:pt>
    <dgm:pt modelId="{EFDB5265-9800-4193-BB4B-E59FFA4F77DC}" type="pres">
      <dgm:prSet presAssocID="{220B91D0-3806-42BB-BE69-794E56544514}" presName="rootComposite1" presStyleCnt="0"/>
      <dgm:spPr/>
    </dgm:pt>
    <dgm:pt modelId="{A7F09790-B6AF-4BA5-9648-2CD8B8DB904A}" type="pres">
      <dgm:prSet presAssocID="{220B91D0-3806-42BB-BE69-794E56544514}" presName="rootText1" presStyleLbl="node0" presStyleIdx="0" presStyleCnt="1">
        <dgm:presLayoutVars>
          <dgm:chPref val="3"/>
        </dgm:presLayoutVars>
      </dgm:prSet>
      <dgm:spPr/>
      <dgm:t>
        <a:bodyPr/>
        <a:lstStyle/>
        <a:p>
          <a:endParaRPr lang="es-ES"/>
        </a:p>
      </dgm:t>
    </dgm:pt>
    <dgm:pt modelId="{63A2E139-6728-4EBC-9638-12FF7BFCCF9C}" type="pres">
      <dgm:prSet presAssocID="{220B91D0-3806-42BB-BE69-794E56544514}" presName="rootConnector1" presStyleLbl="node1" presStyleIdx="0" presStyleCnt="0"/>
      <dgm:spPr/>
      <dgm:t>
        <a:bodyPr/>
        <a:lstStyle/>
        <a:p>
          <a:endParaRPr lang="es-ES"/>
        </a:p>
      </dgm:t>
    </dgm:pt>
    <dgm:pt modelId="{4DEC1044-D2D1-4EEB-B08A-3C1C2B0F5991}" type="pres">
      <dgm:prSet presAssocID="{220B91D0-3806-42BB-BE69-794E56544514}" presName="hierChild2" presStyleCnt="0"/>
      <dgm:spPr/>
    </dgm:pt>
    <dgm:pt modelId="{4C261905-03D0-4EC9-85EC-22C330B43AA9}" type="pres">
      <dgm:prSet presAssocID="{DBCAD5FC-B88A-4583-91FD-D964FDC7CD15}" presName="Name37" presStyleLbl="parChTrans1D2" presStyleIdx="0" presStyleCnt="4"/>
      <dgm:spPr/>
      <dgm:t>
        <a:bodyPr/>
        <a:lstStyle/>
        <a:p>
          <a:endParaRPr lang="es-ES"/>
        </a:p>
      </dgm:t>
    </dgm:pt>
    <dgm:pt modelId="{DBAAE85D-CAD8-4AEA-9524-89269042B26E}" type="pres">
      <dgm:prSet presAssocID="{77912588-8676-476A-9B8F-68D68C564854}" presName="hierRoot2" presStyleCnt="0">
        <dgm:presLayoutVars>
          <dgm:hierBranch val="init"/>
        </dgm:presLayoutVars>
      </dgm:prSet>
      <dgm:spPr/>
    </dgm:pt>
    <dgm:pt modelId="{4C6E1C95-8C04-4F90-8F4A-C3041AAF00C4}" type="pres">
      <dgm:prSet presAssocID="{77912588-8676-476A-9B8F-68D68C564854}" presName="rootComposite" presStyleCnt="0"/>
      <dgm:spPr/>
    </dgm:pt>
    <dgm:pt modelId="{F6BC3AC5-8225-433F-B305-919755AE6FF5}" type="pres">
      <dgm:prSet presAssocID="{77912588-8676-476A-9B8F-68D68C564854}" presName="rootText" presStyleLbl="node2" presStyleIdx="0" presStyleCnt="3">
        <dgm:presLayoutVars>
          <dgm:chPref val="3"/>
        </dgm:presLayoutVars>
      </dgm:prSet>
      <dgm:spPr/>
      <dgm:t>
        <a:bodyPr/>
        <a:lstStyle/>
        <a:p>
          <a:endParaRPr lang="es-ES"/>
        </a:p>
      </dgm:t>
    </dgm:pt>
    <dgm:pt modelId="{701B4A2E-5DB2-4097-AC90-CCA1C3580E03}" type="pres">
      <dgm:prSet presAssocID="{77912588-8676-476A-9B8F-68D68C564854}" presName="rootConnector" presStyleLbl="node2" presStyleIdx="0" presStyleCnt="3"/>
      <dgm:spPr/>
      <dgm:t>
        <a:bodyPr/>
        <a:lstStyle/>
        <a:p>
          <a:endParaRPr lang="es-ES"/>
        </a:p>
      </dgm:t>
    </dgm:pt>
    <dgm:pt modelId="{CF9BB148-5733-47E5-B49F-D3BF9953A877}" type="pres">
      <dgm:prSet presAssocID="{77912588-8676-476A-9B8F-68D68C564854}" presName="hierChild4" presStyleCnt="0"/>
      <dgm:spPr/>
    </dgm:pt>
    <dgm:pt modelId="{455A11BB-8BAD-4666-A0D2-ADDA7B7B7966}" type="pres">
      <dgm:prSet presAssocID="{77912588-8676-476A-9B8F-68D68C564854}" presName="hierChild5" presStyleCnt="0"/>
      <dgm:spPr/>
    </dgm:pt>
    <dgm:pt modelId="{92803874-7561-4E20-B144-CFE462E5EA31}" type="pres">
      <dgm:prSet presAssocID="{BE73B840-F301-454C-A8BF-F8FC7D08CBA3}" presName="Name37" presStyleLbl="parChTrans1D2" presStyleIdx="1" presStyleCnt="4"/>
      <dgm:spPr/>
      <dgm:t>
        <a:bodyPr/>
        <a:lstStyle/>
        <a:p>
          <a:endParaRPr lang="es-ES"/>
        </a:p>
      </dgm:t>
    </dgm:pt>
    <dgm:pt modelId="{1A375E4D-8FE0-444F-8C35-BFDB4DA40DD2}" type="pres">
      <dgm:prSet presAssocID="{C56FE1CC-E9AA-4A73-BA09-11A06FF0612F}" presName="hierRoot2" presStyleCnt="0">
        <dgm:presLayoutVars>
          <dgm:hierBranch val="init"/>
        </dgm:presLayoutVars>
      </dgm:prSet>
      <dgm:spPr/>
    </dgm:pt>
    <dgm:pt modelId="{833B59D7-7F7B-43C4-AA5E-0AC8F6F91627}" type="pres">
      <dgm:prSet presAssocID="{C56FE1CC-E9AA-4A73-BA09-11A06FF0612F}" presName="rootComposite" presStyleCnt="0"/>
      <dgm:spPr/>
    </dgm:pt>
    <dgm:pt modelId="{B23CE7C9-2492-4370-976C-D03CB73F7BEB}" type="pres">
      <dgm:prSet presAssocID="{C56FE1CC-E9AA-4A73-BA09-11A06FF0612F}" presName="rootText" presStyleLbl="node2" presStyleIdx="1" presStyleCnt="3">
        <dgm:presLayoutVars>
          <dgm:chPref val="3"/>
        </dgm:presLayoutVars>
      </dgm:prSet>
      <dgm:spPr/>
      <dgm:t>
        <a:bodyPr/>
        <a:lstStyle/>
        <a:p>
          <a:endParaRPr lang="es-ES"/>
        </a:p>
      </dgm:t>
    </dgm:pt>
    <dgm:pt modelId="{561B4B2C-4204-4165-8F27-FC022A5AA90B}" type="pres">
      <dgm:prSet presAssocID="{C56FE1CC-E9AA-4A73-BA09-11A06FF0612F}" presName="rootConnector" presStyleLbl="node2" presStyleIdx="1" presStyleCnt="3"/>
      <dgm:spPr/>
      <dgm:t>
        <a:bodyPr/>
        <a:lstStyle/>
        <a:p>
          <a:endParaRPr lang="es-ES"/>
        </a:p>
      </dgm:t>
    </dgm:pt>
    <dgm:pt modelId="{842A03A1-93CF-4169-88F5-5B169418D3EE}" type="pres">
      <dgm:prSet presAssocID="{C56FE1CC-E9AA-4A73-BA09-11A06FF0612F}" presName="hierChild4" presStyleCnt="0"/>
      <dgm:spPr/>
    </dgm:pt>
    <dgm:pt modelId="{DA6931FB-7F5B-492A-A2DE-F7857AF8F00C}" type="pres">
      <dgm:prSet presAssocID="{C56FE1CC-E9AA-4A73-BA09-11A06FF0612F}" presName="hierChild5" presStyleCnt="0"/>
      <dgm:spPr/>
    </dgm:pt>
    <dgm:pt modelId="{593A5385-F638-4E26-9302-3CD1302A9D0A}" type="pres">
      <dgm:prSet presAssocID="{8C805722-7FF0-4851-B06B-638A4E7C39AF}" presName="Name37" presStyleLbl="parChTrans1D2" presStyleIdx="2" presStyleCnt="4"/>
      <dgm:spPr/>
      <dgm:t>
        <a:bodyPr/>
        <a:lstStyle/>
        <a:p>
          <a:endParaRPr lang="es-ES"/>
        </a:p>
      </dgm:t>
    </dgm:pt>
    <dgm:pt modelId="{8DFDB0BD-34A2-414E-A8C4-F8F7FE3E12C9}" type="pres">
      <dgm:prSet presAssocID="{1D971725-1876-4E83-9B6C-C836F3A91281}" presName="hierRoot2" presStyleCnt="0">
        <dgm:presLayoutVars>
          <dgm:hierBranch val="init"/>
        </dgm:presLayoutVars>
      </dgm:prSet>
      <dgm:spPr/>
    </dgm:pt>
    <dgm:pt modelId="{21344886-00A5-40CE-B1E0-AAA1F9D621E7}" type="pres">
      <dgm:prSet presAssocID="{1D971725-1876-4E83-9B6C-C836F3A91281}" presName="rootComposite" presStyleCnt="0"/>
      <dgm:spPr/>
    </dgm:pt>
    <dgm:pt modelId="{9D77810E-8876-465C-9568-2F5D76A1EA67}" type="pres">
      <dgm:prSet presAssocID="{1D971725-1876-4E83-9B6C-C836F3A91281}" presName="rootText" presStyleLbl="node2" presStyleIdx="2" presStyleCnt="3">
        <dgm:presLayoutVars>
          <dgm:chPref val="3"/>
        </dgm:presLayoutVars>
      </dgm:prSet>
      <dgm:spPr/>
      <dgm:t>
        <a:bodyPr/>
        <a:lstStyle/>
        <a:p>
          <a:endParaRPr lang="es-ES"/>
        </a:p>
      </dgm:t>
    </dgm:pt>
    <dgm:pt modelId="{CC93E312-1489-4316-B855-DA2E04835458}" type="pres">
      <dgm:prSet presAssocID="{1D971725-1876-4E83-9B6C-C836F3A91281}" presName="rootConnector" presStyleLbl="node2" presStyleIdx="2" presStyleCnt="3"/>
      <dgm:spPr/>
      <dgm:t>
        <a:bodyPr/>
        <a:lstStyle/>
        <a:p>
          <a:endParaRPr lang="es-ES"/>
        </a:p>
      </dgm:t>
    </dgm:pt>
    <dgm:pt modelId="{70250753-F3D8-4446-A34D-1BEABEAB926E}" type="pres">
      <dgm:prSet presAssocID="{1D971725-1876-4E83-9B6C-C836F3A91281}" presName="hierChild4" presStyleCnt="0"/>
      <dgm:spPr/>
    </dgm:pt>
    <dgm:pt modelId="{F971E05C-85BA-492E-BABB-DE9E5463320F}" type="pres">
      <dgm:prSet presAssocID="{1D971725-1876-4E83-9B6C-C836F3A91281}" presName="hierChild5" presStyleCnt="0"/>
      <dgm:spPr/>
    </dgm:pt>
    <dgm:pt modelId="{83AEC3F3-5574-4350-8B2C-E5E0703EE1CB}" type="pres">
      <dgm:prSet presAssocID="{220B91D0-3806-42BB-BE69-794E56544514}" presName="hierChild3" presStyleCnt="0"/>
      <dgm:spPr/>
    </dgm:pt>
    <dgm:pt modelId="{E6DB6399-4C1E-44D0-B389-E862DE82F7CC}" type="pres">
      <dgm:prSet presAssocID="{567E9F90-B227-4B66-97D1-BA9D9FE6FCEA}" presName="Name111" presStyleLbl="parChTrans1D2" presStyleIdx="3" presStyleCnt="4"/>
      <dgm:spPr/>
      <dgm:t>
        <a:bodyPr/>
        <a:lstStyle/>
        <a:p>
          <a:endParaRPr lang="es-ES"/>
        </a:p>
      </dgm:t>
    </dgm:pt>
    <dgm:pt modelId="{4862A8EA-669D-4656-92E0-8941D0F0D217}" type="pres">
      <dgm:prSet presAssocID="{D3A7A230-75AB-4B7B-86D0-95633AAE976B}" presName="hierRoot3" presStyleCnt="0">
        <dgm:presLayoutVars>
          <dgm:hierBranch val="init"/>
        </dgm:presLayoutVars>
      </dgm:prSet>
      <dgm:spPr/>
    </dgm:pt>
    <dgm:pt modelId="{C57333E8-9805-4DB8-9567-75717048EBD7}" type="pres">
      <dgm:prSet presAssocID="{D3A7A230-75AB-4B7B-86D0-95633AAE976B}" presName="rootComposite3" presStyleCnt="0"/>
      <dgm:spPr/>
    </dgm:pt>
    <dgm:pt modelId="{D9062278-D738-49CF-A65C-09180510E1ED}" type="pres">
      <dgm:prSet presAssocID="{D3A7A230-75AB-4B7B-86D0-95633AAE976B}" presName="rootText3" presStyleLbl="asst1" presStyleIdx="0" presStyleCnt="1">
        <dgm:presLayoutVars>
          <dgm:chPref val="3"/>
        </dgm:presLayoutVars>
      </dgm:prSet>
      <dgm:spPr/>
      <dgm:t>
        <a:bodyPr/>
        <a:lstStyle/>
        <a:p>
          <a:endParaRPr lang="es-ES"/>
        </a:p>
      </dgm:t>
    </dgm:pt>
    <dgm:pt modelId="{BC113A95-E827-46B6-9359-5FB11860D152}" type="pres">
      <dgm:prSet presAssocID="{D3A7A230-75AB-4B7B-86D0-95633AAE976B}" presName="rootConnector3" presStyleLbl="asst1" presStyleIdx="0" presStyleCnt="1"/>
      <dgm:spPr/>
      <dgm:t>
        <a:bodyPr/>
        <a:lstStyle/>
        <a:p>
          <a:endParaRPr lang="es-ES"/>
        </a:p>
      </dgm:t>
    </dgm:pt>
    <dgm:pt modelId="{B539A6BA-2A72-4E1E-9E49-16E4490877DF}" type="pres">
      <dgm:prSet presAssocID="{D3A7A230-75AB-4B7B-86D0-95633AAE976B}" presName="hierChild6" presStyleCnt="0"/>
      <dgm:spPr/>
    </dgm:pt>
    <dgm:pt modelId="{34E22874-642D-4E03-8ACF-C1D6BA035DE2}" type="pres">
      <dgm:prSet presAssocID="{D3A7A230-75AB-4B7B-86D0-95633AAE976B}" presName="hierChild7" presStyleCnt="0"/>
      <dgm:spPr/>
    </dgm:pt>
  </dgm:ptLst>
  <dgm:cxnLst>
    <dgm:cxn modelId="{791D946B-4C01-49A3-8A9F-127F1F3F117B}" type="presOf" srcId="{567E9F90-B227-4B66-97D1-BA9D9FE6FCEA}" destId="{E6DB6399-4C1E-44D0-B389-E862DE82F7CC}" srcOrd="0" destOrd="0" presId="urn:microsoft.com/office/officeart/2005/8/layout/orgChart1"/>
    <dgm:cxn modelId="{F6B3F188-8D6F-4027-A1E0-60F1CE69EA52}" type="presOf" srcId="{77912588-8676-476A-9B8F-68D68C564854}" destId="{701B4A2E-5DB2-4097-AC90-CCA1C3580E03}" srcOrd="1" destOrd="0" presId="urn:microsoft.com/office/officeart/2005/8/layout/orgChart1"/>
    <dgm:cxn modelId="{1133068D-2EDC-46C2-9BC2-6AAD1C00700C}" type="presOf" srcId="{77912588-8676-476A-9B8F-68D68C564854}" destId="{F6BC3AC5-8225-433F-B305-919755AE6FF5}" srcOrd="0" destOrd="0" presId="urn:microsoft.com/office/officeart/2005/8/layout/orgChart1"/>
    <dgm:cxn modelId="{A75F621A-4922-402C-B5AA-D7B2C16A854D}" type="presOf" srcId="{D3A7A230-75AB-4B7B-86D0-95633AAE976B}" destId="{BC113A95-E827-46B6-9359-5FB11860D152}" srcOrd="1" destOrd="0" presId="urn:microsoft.com/office/officeart/2005/8/layout/orgChart1"/>
    <dgm:cxn modelId="{24D384E2-F1D3-4838-9BFE-317BD54AF8A0}" type="presOf" srcId="{DBCAD5FC-B88A-4583-91FD-D964FDC7CD15}" destId="{4C261905-03D0-4EC9-85EC-22C330B43AA9}" srcOrd="0" destOrd="0" presId="urn:microsoft.com/office/officeart/2005/8/layout/orgChart1"/>
    <dgm:cxn modelId="{A90C897E-4912-4500-BF7C-C4630987300F}" type="presOf" srcId="{220B91D0-3806-42BB-BE69-794E56544514}" destId="{63A2E139-6728-4EBC-9638-12FF7BFCCF9C}" srcOrd="1" destOrd="0" presId="urn:microsoft.com/office/officeart/2005/8/layout/orgChart1"/>
    <dgm:cxn modelId="{668FF55A-3011-4197-B390-066016AF8DC6}" type="presOf" srcId="{220B91D0-3806-42BB-BE69-794E56544514}" destId="{A7F09790-B6AF-4BA5-9648-2CD8B8DB904A}" srcOrd="0" destOrd="0" presId="urn:microsoft.com/office/officeart/2005/8/layout/orgChart1"/>
    <dgm:cxn modelId="{3A56C4CF-A4C2-4173-BD73-070308F8EF09}" type="presOf" srcId="{1D971725-1876-4E83-9B6C-C836F3A91281}" destId="{CC93E312-1489-4316-B855-DA2E04835458}" srcOrd="1" destOrd="0" presId="urn:microsoft.com/office/officeart/2005/8/layout/orgChart1"/>
    <dgm:cxn modelId="{A8626335-3FB8-4890-AF6E-E73FA456F558}" type="presOf" srcId="{8C805722-7FF0-4851-B06B-638A4E7C39AF}" destId="{593A5385-F638-4E26-9302-3CD1302A9D0A}" srcOrd="0" destOrd="0" presId="urn:microsoft.com/office/officeart/2005/8/layout/orgChart1"/>
    <dgm:cxn modelId="{973CE4B7-3B70-4161-ADDD-0C3FA154FE13}" srcId="{220B91D0-3806-42BB-BE69-794E56544514}" destId="{C56FE1CC-E9AA-4A73-BA09-11A06FF0612F}" srcOrd="2" destOrd="0" parTransId="{BE73B840-F301-454C-A8BF-F8FC7D08CBA3}" sibTransId="{484CFF77-6C94-4E5F-A5C1-9DCC340E5B78}"/>
    <dgm:cxn modelId="{8AA558E7-157C-4180-89C2-71AA6927C589}" srcId="{220B91D0-3806-42BB-BE69-794E56544514}" destId="{D3A7A230-75AB-4B7B-86D0-95633AAE976B}" srcOrd="0" destOrd="0" parTransId="{567E9F90-B227-4B66-97D1-BA9D9FE6FCEA}" sibTransId="{7CBBBF5D-E131-4472-9E57-F6316C7587F0}"/>
    <dgm:cxn modelId="{5FC57F88-B465-419A-9268-B793B3121847}" type="presOf" srcId="{1D971725-1876-4E83-9B6C-C836F3A91281}" destId="{9D77810E-8876-465C-9568-2F5D76A1EA67}" srcOrd="0" destOrd="0" presId="urn:microsoft.com/office/officeart/2005/8/layout/orgChart1"/>
    <dgm:cxn modelId="{866622F6-62B6-48B2-B626-18F1C781C370}" type="presOf" srcId="{C56FE1CC-E9AA-4A73-BA09-11A06FF0612F}" destId="{561B4B2C-4204-4165-8F27-FC022A5AA90B}" srcOrd="1" destOrd="0" presId="urn:microsoft.com/office/officeart/2005/8/layout/orgChart1"/>
    <dgm:cxn modelId="{108236C2-A4AC-495A-9C61-848D9C34FA8D}" type="presOf" srcId="{D3A7A230-75AB-4B7B-86D0-95633AAE976B}" destId="{D9062278-D738-49CF-A65C-09180510E1ED}" srcOrd="0" destOrd="0" presId="urn:microsoft.com/office/officeart/2005/8/layout/orgChart1"/>
    <dgm:cxn modelId="{4923052F-A5F7-4EF8-A200-3714989EB93B}" type="presOf" srcId="{D96A1DB0-DD24-45FC-B091-840A802A8FE4}" destId="{A7BABF75-28F5-40F0-9327-032EAA12273B}" srcOrd="0" destOrd="0" presId="urn:microsoft.com/office/officeart/2005/8/layout/orgChart1"/>
    <dgm:cxn modelId="{A1303162-EB92-487F-BF09-7B5CDE45ADE5}" type="presOf" srcId="{C56FE1CC-E9AA-4A73-BA09-11A06FF0612F}" destId="{B23CE7C9-2492-4370-976C-D03CB73F7BEB}" srcOrd="0" destOrd="0" presId="urn:microsoft.com/office/officeart/2005/8/layout/orgChart1"/>
    <dgm:cxn modelId="{4F54950E-7B2C-4B66-AB8D-112C3E03CDB6}" type="presOf" srcId="{BE73B840-F301-454C-A8BF-F8FC7D08CBA3}" destId="{92803874-7561-4E20-B144-CFE462E5EA31}" srcOrd="0" destOrd="0" presId="urn:microsoft.com/office/officeart/2005/8/layout/orgChart1"/>
    <dgm:cxn modelId="{12E48AA0-2356-4687-BBC1-2AD926D09C42}" srcId="{D96A1DB0-DD24-45FC-B091-840A802A8FE4}" destId="{220B91D0-3806-42BB-BE69-794E56544514}" srcOrd="0" destOrd="0" parTransId="{D7B76731-9970-4020-9C14-AEB8BCA4448E}" sibTransId="{21843199-1689-46E0-BCEB-87F21875ED7A}"/>
    <dgm:cxn modelId="{1D92BEFC-97FF-4DD9-B9A9-A7952B1ECC81}" srcId="{220B91D0-3806-42BB-BE69-794E56544514}" destId="{77912588-8676-476A-9B8F-68D68C564854}" srcOrd="1" destOrd="0" parTransId="{DBCAD5FC-B88A-4583-91FD-D964FDC7CD15}" sibTransId="{9821FFC6-7233-4539-83BD-D7FFD895489C}"/>
    <dgm:cxn modelId="{37464AA3-E1BA-41A8-B39F-7EFA79959155}" srcId="{220B91D0-3806-42BB-BE69-794E56544514}" destId="{1D971725-1876-4E83-9B6C-C836F3A91281}" srcOrd="3" destOrd="0" parTransId="{8C805722-7FF0-4851-B06B-638A4E7C39AF}" sibTransId="{DDC8FBEE-77F7-42B2-AE83-12E8B0226F20}"/>
    <dgm:cxn modelId="{64063B5A-EE48-424C-8956-E0A9A8FA2C12}" type="presParOf" srcId="{A7BABF75-28F5-40F0-9327-032EAA12273B}" destId="{231608FC-C88C-4130-B2CD-37C3FFF4EC67}" srcOrd="0" destOrd="0" presId="urn:microsoft.com/office/officeart/2005/8/layout/orgChart1"/>
    <dgm:cxn modelId="{F4943556-0AD1-4809-9DF7-12A177124416}" type="presParOf" srcId="{231608FC-C88C-4130-B2CD-37C3FFF4EC67}" destId="{EFDB5265-9800-4193-BB4B-E59FFA4F77DC}" srcOrd="0" destOrd="0" presId="urn:microsoft.com/office/officeart/2005/8/layout/orgChart1"/>
    <dgm:cxn modelId="{1BF13BBF-DAF3-4BEC-B153-7117EF300AD7}" type="presParOf" srcId="{EFDB5265-9800-4193-BB4B-E59FFA4F77DC}" destId="{A7F09790-B6AF-4BA5-9648-2CD8B8DB904A}" srcOrd="0" destOrd="0" presId="urn:microsoft.com/office/officeart/2005/8/layout/orgChart1"/>
    <dgm:cxn modelId="{D8FCFD8D-E9B0-45C4-A0D7-F44507AA748C}" type="presParOf" srcId="{EFDB5265-9800-4193-BB4B-E59FFA4F77DC}" destId="{63A2E139-6728-4EBC-9638-12FF7BFCCF9C}" srcOrd="1" destOrd="0" presId="urn:microsoft.com/office/officeart/2005/8/layout/orgChart1"/>
    <dgm:cxn modelId="{0233EB33-BD49-45DE-952F-00CB19393A69}" type="presParOf" srcId="{231608FC-C88C-4130-B2CD-37C3FFF4EC67}" destId="{4DEC1044-D2D1-4EEB-B08A-3C1C2B0F5991}" srcOrd="1" destOrd="0" presId="urn:microsoft.com/office/officeart/2005/8/layout/orgChart1"/>
    <dgm:cxn modelId="{E4C9E1DF-072E-4ADB-B076-F5DEFC5D938A}" type="presParOf" srcId="{4DEC1044-D2D1-4EEB-B08A-3C1C2B0F5991}" destId="{4C261905-03D0-4EC9-85EC-22C330B43AA9}" srcOrd="0" destOrd="0" presId="urn:microsoft.com/office/officeart/2005/8/layout/orgChart1"/>
    <dgm:cxn modelId="{98BD0570-624F-4247-9CEC-401154A31908}" type="presParOf" srcId="{4DEC1044-D2D1-4EEB-B08A-3C1C2B0F5991}" destId="{DBAAE85D-CAD8-4AEA-9524-89269042B26E}" srcOrd="1" destOrd="0" presId="urn:microsoft.com/office/officeart/2005/8/layout/orgChart1"/>
    <dgm:cxn modelId="{35EBF124-7190-4EF5-B86B-43EC6CE551A4}" type="presParOf" srcId="{DBAAE85D-CAD8-4AEA-9524-89269042B26E}" destId="{4C6E1C95-8C04-4F90-8F4A-C3041AAF00C4}" srcOrd="0" destOrd="0" presId="urn:microsoft.com/office/officeart/2005/8/layout/orgChart1"/>
    <dgm:cxn modelId="{A8629F05-7FA1-4E64-8754-3B56C520BF8A}" type="presParOf" srcId="{4C6E1C95-8C04-4F90-8F4A-C3041AAF00C4}" destId="{F6BC3AC5-8225-433F-B305-919755AE6FF5}" srcOrd="0" destOrd="0" presId="urn:microsoft.com/office/officeart/2005/8/layout/orgChart1"/>
    <dgm:cxn modelId="{3DEA6CD5-C449-4007-9E60-E3B8A004AB61}" type="presParOf" srcId="{4C6E1C95-8C04-4F90-8F4A-C3041AAF00C4}" destId="{701B4A2E-5DB2-4097-AC90-CCA1C3580E03}" srcOrd="1" destOrd="0" presId="urn:microsoft.com/office/officeart/2005/8/layout/orgChart1"/>
    <dgm:cxn modelId="{E911E9DB-7AEE-4B55-AC2E-ED369F286E38}" type="presParOf" srcId="{DBAAE85D-CAD8-4AEA-9524-89269042B26E}" destId="{CF9BB148-5733-47E5-B49F-D3BF9953A877}" srcOrd="1" destOrd="0" presId="urn:microsoft.com/office/officeart/2005/8/layout/orgChart1"/>
    <dgm:cxn modelId="{403D3B65-7FAB-493E-AB4D-FCFF88979244}" type="presParOf" srcId="{DBAAE85D-CAD8-4AEA-9524-89269042B26E}" destId="{455A11BB-8BAD-4666-A0D2-ADDA7B7B7966}" srcOrd="2" destOrd="0" presId="urn:microsoft.com/office/officeart/2005/8/layout/orgChart1"/>
    <dgm:cxn modelId="{993D9BBD-E43C-4A21-8F54-B7C4075C6411}" type="presParOf" srcId="{4DEC1044-D2D1-4EEB-B08A-3C1C2B0F5991}" destId="{92803874-7561-4E20-B144-CFE462E5EA31}" srcOrd="2" destOrd="0" presId="urn:microsoft.com/office/officeart/2005/8/layout/orgChart1"/>
    <dgm:cxn modelId="{906A6332-DCE7-440D-8DCD-4CFEFFEA586D}" type="presParOf" srcId="{4DEC1044-D2D1-4EEB-B08A-3C1C2B0F5991}" destId="{1A375E4D-8FE0-444F-8C35-BFDB4DA40DD2}" srcOrd="3" destOrd="0" presId="urn:microsoft.com/office/officeart/2005/8/layout/orgChart1"/>
    <dgm:cxn modelId="{EAAA0082-503F-43BF-8B5D-AB7AEC647CC0}" type="presParOf" srcId="{1A375E4D-8FE0-444F-8C35-BFDB4DA40DD2}" destId="{833B59D7-7F7B-43C4-AA5E-0AC8F6F91627}" srcOrd="0" destOrd="0" presId="urn:microsoft.com/office/officeart/2005/8/layout/orgChart1"/>
    <dgm:cxn modelId="{560888C2-C8C7-4D8A-B847-EE4EBBD356F6}" type="presParOf" srcId="{833B59D7-7F7B-43C4-AA5E-0AC8F6F91627}" destId="{B23CE7C9-2492-4370-976C-D03CB73F7BEB}" srcOrd="0" destOrd="0" presId="urn:microsoft.com/office/officeart/2005/8/layout/orgChart1"/>
    <dgm:cxn modelId="{094C0250-D0D9-49DD-B43A-AD1CA06FAFF0}" type="presParOf" srcId="{833B59D7-7F7B-43C4-AA5E-0AC8F6F91627}" destId="{561B4B2C-4204-4165-8F27-FC022A5AA90B}" srcOrd="1" destOrd="0" presId="urn:microsoft.com/office/officeart/2005/8/layout/orgChart1"/>
    <dgm:cxn modelId="{00D61351-F454-481A-8668-13FCD5B5F22A}" type="presParOf" srcId="{1A375E4D-8FE0-444F-8C35-BFDB4DA40DD2}" destId="{842A03A1-93CF-4169-88F5-5B169418D3EE}" srcOrd="1" destOrd="0" presId="urn:microsoft.com/office/officeart/2005/8/layout/orgChart1"/>
    <dgm:cxn modelId="{1B0FC55A-E33E-4912-96C6-3B42D5A49507}" type="presParOf" srcId="{1A375E4D-8FE0-444F-8C35-BFDB4DA40DD2}" destId="{DA6931FB-7F5B-492A-A2DE-F7857AF8F00C}" srcOrd="2" destOrd="0" presId="urn:microsoft.com/office/officeart/2005/8/layout/orgChart1"/>
    <dgm:cxn modelId="{680554DB-5E7B-4D4E-B8F4-684C98B5AE0A}" type="presParOf" srcId="{4DEC1044-D2D1-4EEB-B08A-3C1C2B0F5991}" destId="{593A5385-F638-4E26-9302-3CD1302A9D0A}" srcOrd="4" destOrd="0" presId="urn:microsoft.com/office/officeart/2005/8/layout/orgChart1"/>
    <dgm:cxn modelId="{717CCA49-FA04-41D7-A8D5-23EA40786430}" type="presParOf" srcId="{4DEC1044-D2D1-4EEB-B08A-3C1C2B0F5991}" destId="{8DFDB0BD-34A2-414E-A8C4-F8F7FE3E12C9}" srcOrd="5" destOrd="0" presId="urn:microsoft.com/office/officeart/2005/8/layout/orgChart1"/>
    <dgm:cxn modelId="{EDE50269-7BAC-450B-9ABF-F0E74F6F8B6A}" type="presParOf" srcId="{8DFDB0BD-34A2-414E-A8C4-F8F7FE3E12C9}" destId="{21344886-00A5-40CE-B1E0-AAA1F9D621E7}" srcOrd="0" destOrd="0" presId="urn:microsoft.com/office/officeart/2005/8/layout/orgChart1"/>
    <dgm:cxn modelId="{7184D221-1140-481F-A077-43917C1ACEB8}" type="presParOf" srcId="{21344886-00A5-40CE-B1E0-AAA1F9D621E7}" destId="{9D77810E-8876-465C-9568-2F5D76A1EA67}" srcOrd="0" destOrd="0" presId="urn:microsoft.com/office/officeart/2005/8/layout/orgChart1"/>
    <dgm:cxn modelId="{B39637A6-82FF-4E83-8247-22C4A7D2B4FB}" type="presParOf" srcId="{21344886-00A5-40CE-B1E0-AAA1F9D621E7}" destId="{CC93E312-1489-4316-B855-DA2E04835458}" srcOrd="1" destOrd="0" presId="urn:microsoft.com/office/officeart/2005/8/layout/orgChart1"/>
    <dgm:cxn modelId="{0609F118-70E3-4A8A-A8F0-8D0519C7280C}" type="presParOf" srcId="{8DFDB0BD-34A2-414E-A8C4-F8F7FE3E12C9}" destId="{70250753-F3D8-4446-A34D-1BEABEAB926E}" srcOrd="1" destOrd="0" presId="urn:microsoft.com/office/officeart/2005/8/layout/orgChart1"/>
    <dgm:cxn modelId="{DC0BA28B-E69F-4D39-AC80-5771ED9641EA}" type="presParOf" srcId="{8DFDB0BD-34A2-414E-A8C4-F8F7FE3E12C9}" destId="{F971E05C-85BA-492E-BABB-DE9E5463320F}" srcOrd="2" destOrd="0" presId="urn:microsoft.com/office/officeart/2005/8/layout/orgChart1"/>
    <dgm:cxn modelId="{ED1F90A6-E47D-4413-B20A-12F6649A6ABE}" type="presParOf" srcId="{231608FC-C88C-4130-B2CD-37C3FFF4EC67}" destId="{83AEC3F3-5574-4350-8B2C-E5E0703EE1CB}" srcOrd="2" destOrd="0" presId="urn:microsoft.com/office/officeart/2005/8/layout/orgChart1"/>
    <dgm:cxn modelId="{751D5C11-C26F-4F17-B346-D2E3D68A8A4A}" type="presParOf" srcId="{83AEC3F3-5574-4350-8B2C-E5E0703EE1CB}" destId="{E6DB6399-4C1E-44D0-B389-E862DE82F7CC}" srcOrd="0" destOrd="0" presId="urn:microsoft.com/office/officeart/2005/8/layout/orgChart1"/>
    <dgm:cxn modelId="{2549AFA1-8D39-4749-95DC-448CA14340F3}" type="presParOf" srcId="{83AEC3F3-5574-4350-8B2C-E5E0703EE1CB}" destId="{4862A8EA-669D-4656-92E0-8941D0F0D217}" srcOrd="1" destOrd="0" presId="urn:microsoft.com/office/officeart/2005/8/layout/orgChart1"/>
    <dgm:cxn modelId="{2EC1CD8A-3FA2-4DE1-BE57-A63ECAE0265B}" type="presParOf" srcId="{4862A8EA-669D-4656-92E0-8941D0F0D217}" destId="{C57333E8-9805-4DB8-9567-75717048EBD7}" srcOrd="0" destOrd="0" presId="urn:microsoft.com/office/officeart/2005/8/layout/orgChart1"/>
    <dgm:cxn modelId="{7C9DB4F7-62D1-49FC-91E0-8C853D3DFF59}" type="presParOf" srcId="{C57333E8-9805-4DB8-9567-75717048EBD7}" destId="{D9062278-D738-49CF-A65C-09180510E1ED}" srcOrd="0" destOrd="0" presId="urn:microsoft.com/office/officeart/2005/8/layout/orgChart1"/>
    <dgm:cxn modelId="{BE94F4CD-9E7A-4773-9164-3D0E406FA461}" type="presParOf" srcId="{C57333E8-9805-4DB8-9567-75717048EBD7}" destId="{BC113A95-E827-46B6-9359-5FB11860D152}" srcOrd="1" destOrd="0" presId="urn:microsoft.com/office/officeart/2005/8/layout/orgChart1"/>
    <dgm:cxn modelId="{D662D766-5E10-4862-A32E-C72E85770576}" type="presParOf" srcId="{4862A8EA-669D-4656-92E0-8941D0F0D217}" destId="{B539A6BA-2A72-4E1E-9E49-16E4490877DF}" srcOrd="1" destOrd="0" presId="urn:microsoft.com/office/officeart/2005/8/layout/orgChart1"/>
    <dgm:cxn modelId="{EA040836-885A-4677-81D2-C966A01E5199}" type="presParOf" srcId="{4862A8EA-669D-4656-92E0-8941D0F0D217}" destId="{34E22874-642D-4E03-8ACF-C1D6BA035DE2}"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2F3CE2A-306A-48A6-A8CB-5603BEA20D02}" type="doc">
      <dgm:prSet loTypeId="urn:microsoft.com/office/officeart/2005/8/layout/list1" loCatId="list" qsTypeId="urn:microsoft.com/office/officeart/2005/8/quickstyle/simple1" qsCatId="simple" csTypeId="urn:microsoft.com/office/officeart/2005/8/colors/colorful4" csCatId="colorful" phldr="1"/>
      <dgm:spPr/>
      <dgm:t>
        <a:bodyPr/>
        <a:lstStyle/>
        <a:p>
          <a:endParaRPr lang="es-AR"/>
        </a:p>
      </dgm:t>
    </dgm:pt>
    <dgm:pt modelId="{709B4998-EDCE-4ACD-A1FC-98FB173B2C2B}">
      <dgm:prSet phldrT="[Texto]" custT="1">
        <dgm:style>
          <a:lnRef idx="2">
            <a:schemeClr val="accent1"/>
          </a:lnRef>
          <a:fillRef idx="1">
            <a:schemeClr val="lt1"/>
          </a:fillRef>
          <a:effectRef idx="0">
            <a:schemeClr val="accent1"/>
          </a:effectRef>
          <a:fontRef idx="minor">
            <a:schemeClr val="dk1"/>
          </a:fontRef>
        </dgm:style>
      </dgm:prSet>
      <dgm:spPr/>
      <dgm:t>
        <a:bodyPr/>
        <a:lstStyle/>
        <a:p>
          <a:r>
            <a:rPr lang="es-AR" sz="1100" b="1">
              <a:solidFill>
                <a:sysClr val="windowText" lastClr="000000"/>
              </a:solidFill>
            </a:rPr>
            <a:t>Tiempo Real</a:t>
          </a:r>
        </a:p>
      </dgm:t>
    </dgm:pt>
    <dgm:pt modelId="{2D310A77-1CF5-499F-ADDF-F6EFC9340911}" type="parTrans" cxnId="{3646D5B0-3B84-49EF-A986-CDF767BFF0FA}">
      <dgm:prSet/>
      <dgm:spPr/>
      <dgm:t>
        <a:bodyPr/>
        <a:lstStyle/>
        <a:p>
          <a:endParaRPr lang="es-AR"/>
        </a:p>
      </dgm:t>
    </dgm:pt>
    <dgm:pt modelId="{DE064087-5EE0-434E-A24E-86E1DBD4968A}" type="sibTrans" cxnId="{3646D5B0-3B84-49EF-A986-CDF767BFF0FA}">
      <dgm:prSet/>
      <dgm:spPr/>
      <dgm:t>
        <a:bodyPr/>
        <a:lstStyle/>
        <a:p>
          <a:endParaRPr lang="es-AR"/>
        </a:p>
      </dgm:t>
    </dgm:pt>
    <dgm:pt modelId="{F511E5CA-14B9-4617-B678-6D38AC26B891}">
      <dgm:prSet phldrT="[Texto]" custT="1"/>
      <dgm:spPr/>
      <dgm:t>
        <a:bodyPr/>
        <a:lstStyle/>
        <a:p>
          <a:r>
            <a:rPr lang="es-ES" sz="1100">
              <a:solidFill>
                <a:sysClr val="windowText" lastClr="000000"/>
              </a:solidFill>
            </a:rPr>
            <a:t>Seguimiento de todas las etapas del proceso al momento.</a:t>
          </a:r>
          <a:endParaRPr lang="es-AR" sz="1100">
            <a:solidFill>
              <a:sysClr val="windowText" lastClr="000000"/>
            </a:solidFill>
          </a:endParaRPr>
        </a:p>
      </dgm:t>
    </dgm:pt>
    <dgm:pt modelId="{2668E385-3B8C-44F5-A970-8158408C2708}" type="parTrans" cxnId="{24016A9C-9F62-4E9E-B4E2-F4A980B54504}">
      <dgm:prSet/>
      <dgm:spPr/>
      <dgm:t>
        <a:bodyPr/>
        <a:lstStyle/>
        <a:p>
          <a:endParaRPr lang="es-AR"/>
        </a:p>
      </dgm:t>
    </dgm:pt>
    <dgm:pt modelId="{752941E5-2ED9-4123-9331-A53D4157B75E}" type="sibTrans" cxnId="{24016A9C-9F62-4E9E-B4E2-F4A980B54504}">
      <dgm:prSet/>
      <dgm:spPr/>
      <dgm:t>
        <a:bodyPr/>
        <a:lstStyle/>
        <a:p>
          <a:endParaRPr lang="es-AR"/>
        </a:p>
      </dgm:t>
    </dgm:pt>
    <dgm:pt modelId="{6E2D05BB-C0B4-4D1A-911D-7342E50BC5AA}">
      <dgm:prSet phldrT="[Texto]" custT="1">
        <dgm:style>
          <a:lnRef idx="2">
            <a:schemeClr val="accent1"/>
          </a:lnRef>
          <a:fillRef idx="1">
            <a:schemeClr val="lt1"/>
          </a:fillRef>
          <a:effectRef idx="0">
            <a:schemeClr val="accent1"/>
          </a:effectRef>
          <a:fontRef idx="minor">
            <a:schemeClr val="dk1"/>
          </a:fontRef>
        </dgm:style>
      </dgm:prSet>
      <dgm:spPr/>
      <dgm:t>
        <a:bodyPr/>
        <a:lstStyle/>
        <a:p>
          <a:r>
            <a:rPr lang="es-AR" sz="1100" b="1">
              <a:solidFill>
                <a:sysClr val="windowText" lastClr="000000"/>
              </a:solidFill>
            </a:rPr>
            <a:t>Simulación</a:t>
          </a:r>
        </a:p>
      </dgm:t>
    </dgm:pt>
    <dgm:pt modelId="{A02F559E-6CCF-4FB5-8D4F-C54B9D345EC1}" type="parTrans" cxnId="{0A2FCBB1-51E3-4E3B-AA0D-E84BB0AC7D60}">
      <dgm:prSet/>
      <dgm:spPr/>
      <dgm:t>
        <a:bodyPr/>
        <a:lstStyle/>
        <a:p>
          <a:endParaRPr lang="es-AR"/>
        </a:p>
      </dgm:t>
    </dgm:pt>
    <dgm:pt modelId="{F68E2CE4-CF7C-42D6-B4A5-95F7EB9549B0}" type="sibTrans" cxnId="{0A2FCBB1-51E3-4E3B-AA0D-E84BB0AC7D60}">
      <dgm:prSet/>
      <dgm:spPr/>
      <dgm:t>
        <a:bodyPr/>
        <a:lstStyle/>
        <a:p>
          <a:endParaRPr lang="es-AR"/>
        </a:p>
      </dgm:t>
    </dgm:pt>
    <dgm:pt modelId="{2B07F3CB-16F2-431B-B245-971FD93F83DF}">
      <dgm:prSet phldrT="[Texto]" custT="1"/>
      <dgm:spPr/>
      <dgm:t>
        <a:bodyPr/>
        <a:lstStyle/>
        <a:p>
          <a:pPr algn="just"/>
          <a:r>
            <a:rPr lang="es-ES" sz="1100">
              <a:solidFill>
                <a:sysClr val="windowText" lastClr="000000"/>
              </a:solidFill>
            </a:rPr>
            <a:t>Monitorización remota para evitar posibles fallos. La colecta de datos generados por los diferentes elementos de la cadena de producción permite igualmente producir una réplica virtual de la totalidad o de parte de esa cadena, lo que también posibilita generar simulaciones de procedimientos o de test</a:t>
          </a:r>
          <a:endParaRPr lang="es-AR" sz="1100">
            <a:solidFill>
              <a:sysClr val="windowText" lastClr="000000"/>
            </a:solidFill>
          </a:endParaRPr>
        </a:p>
      </dgm:t>
    </dgm:pt>
    <dgm:pt modelId="{3152EBCB-9400-4C08-ACDB-0E7698CBA3C7}" type="parTrans" cxnId="{CB22A068-7AE7-447D-91F2-E08CD9A4EAC4}">
      <dgm:prSet/>
      <dgm:spPr/>
      <dgm:t>
        <a:bodyPr/>
        <a:lstStyle/>
        <a:p>
          <a:endParaRPr lang="es-AR"/>
        </a:p>
      </dgm:t>
    </dgm:pt>
    <dgm:pt modelId="{3C869B8E-EE91-4F9A-BFBE-6240DDD5C68F}" type="sibTrans" cxnId="{CB22A068-7AE7-447D-91F2-E08CD9A4EAC4}">
      <dgm:prSet/>
      <dgm:spPr/>
      <dgm:t>
        <a:bodyPr/>
        <a:lstStyle/>
        <a:p>
          <a:endParaRPr lang="es-AR"/>
        </a:p>
      </dgm:t>
    </dgm:pt>
    <dgm:pt modelId="{07275A88-3EDB-4218-AFE0-629BA67CEA87}">
      <dgm:prSet phldrT="[Texto]" custT="1">
        <dgm:style>
          <a:lnRef idx="2">
            <a:schemeClr val="accent1"/>
          </a:lnRef>
          <a:fillRef idx="1">
            <a:schemeClr val="lt1"/>
          </a:fillRef>
          <a:effectRef idx="0">
            <a:schemeClr val="accent1"/>
          </a:effectRef>
          <a:fontRef idx="minor">
            <a:schemeClr val="dk1"/>
          </a:fontRef>
        </dgm:style>
      </dgm:prSet>
      <dgm:spPr/>
      <dgm:t>
        <a:bodyPr/>
        <a:lstStyle/>
        <a:p>
          <a:r>
            <a:rPr lang="es-AR" sz="1100" b="1">
              <a:solidFill>
                <a:sysClr val="windowText" lastClr="000000"/>
              </a:solidFill>
            </a:rPr>
            <a:t>Descentralización</a:t>
          </a:r>
        </a:p>
      </dgm:t>
    </dgm:pt>
    <dgm:pt modelId="{53A0C71E-E0B3-43A3-9F6E-58894A76466A}" type="parTrans" cxnId="{9E7AE5BA-CC67-4404-B7A6-881FF76F2F0C}">
      <dgm:prSet/>
      <dgm:spPr/>
      <dgm:t>
        <a:bodyPr/>
        <a:lstStyle/>
        <a:p>
          <a:endParaRPr lang="es-AR"/>
        </a:p>
      </dgm:t>
    </dgm:pt>
    <dgm:pt modelId="{F56D82C2-94AB-4A14-BAAE-FB45E823DC92}" type="sibTrans" cxnId="{9E7AE5BA-CC67-4404-B7A6-881FF76F2F0C}">
      <dgm:prSet/>
      <dgm:spPr/>
      <dgm:t>
        <a:bodyPr/>
        <a:lstStyle/>
        <a:p>
          <a:endParaRPr lang="es-AR"/>
        </a:p>
      </dgm:t>
    </dgm:pt>
    <dgm:pt modelId="{B74817B3-837A-4476-B9EA-39640ED7586E}">
      <dgm:prSet phldrT="[Texto]" custT="1"/>
      <dgm:spPr/>
      <dgm:t>
        <a:bodyPr/>
        <a:lstStyle/>
        <a:p>
          <a:pPr algn="just"/>
          <a:r>
            <a:rPr lang="es-ES" sz="1100">
              <a:solidFill>
                <a:sysClr val="windowText" lastClr="000000"/>
              </a:solidFill>
            </a:rPr>
            <a:t>Toma de decisiones en sistemas siber-fisicos, a través del almacenamiento de datos, su análisis y decisión precisa.</a:t>
          </a:r>
          <a:endParaRPr lang="es-AR" sz="1100">
            <a:solidFill>
              <a:sysClr val="windowText" lastClr="000000"/>
            </a:solidFill>
          </a:endParaRPr>
        </a:p>
      </dgm:t>
    </dgm:pt>
    <dgm:pt modelId="{4FDA4A18-B580-431A-88B3-444DC797F45D}" type="parTrans" cxnId="{5AFEA860-4A34-4F31-BD15-9DF844AE2917}">
      <dgm:prSet/>
      <dgm:spPr/>
      <dgm:t>
        <a:bodyPr/>
        <a:lstStyle/>
        <a:p>
          <a:endParaRPr lang="es-AR"/>
        </a:p>
      </dgm:t>
    </dgm:pt>
    <dgm:pt modelId="{687AB1F7-1A2C-4B6B-8F55-C2AE65E668E7}" type="sibTrans" cxnId="{5AFEA860-4A34-4F31-BD15-9DF844AE2917}">
      <dgm:prSet/>
      <dgm:spPr/>
      <dgm:t>
        <a:bodyPr/>
        <a:lstStyle/>
        <a:p>
          <a:endParaRPr lang="es-AR"/>
        </a:p>
      </dgm:t>
    </dgm:pt>
    <dgm:pt modelId="{5AC0D18F-ADB6-4497-9FC1-983E52E6580B}">
      <dgm:prSet phldrT="[Texto]" custT="1">
        <dgm:style>
          <a:lnRef idx="2">
            <a:schemeClr val="accent1"/>
          </a:lnRef>
          <a:fillRef idx="1">
            <a:schemeClr val="lt1"/>
          </a:fillRef>
          <a:effectRef idx="0">
            <a:schemeClr val="accent1"/>
          </a:effectRef>
          <a:fontRef idx="minor">
            <a:schemeClr val="dk1"/>
          </a:fontRef>
        </dgm:style>
      </dgm:prSet>
      <dgm:spPr/>
      <dgm:t>
        <a:bodyPr/>
        <a:lstStyle/>
        <a:p>
          <a:r>
            <a:rPr lang="es-AR" sz="1100" b="1">
              <a:solidFill>
                <a:sysClr val="windowText" lastClr="000000"/>
              </a:solidFill>
            </a:rPr>
            <a:t>Modularización</a:t>
          </a:r>
        </a:p>
      </dgm:t>
    </dgm:pt>
    <dgm:pt modelId="{71F978E0-1270-4AFD-8309-3731DD90F5A8}" type="parTrans" cxnId="{C3930054-A3C2-4BE3-89A3-90605FE1894A}">
      <dgm:prSet/>
      <dgm:spPr/>
      <dgm:t>
        <a:bodyPr/>
        <a:lstStyle/>
        <a:p>
          <a:endParaRPr lang="es-AR"/>
        </a:p>
      </dgm:t>
    </dgm:pt>
    <dgm:pt modelId="{A5BB8C76-2C09-40A6-A4CB-CC8DE6AC4BCB}" type="sibTrans" cxnId="{C3930054-A3C2-4BE3-89A3-90605FE1894A}">
      <dgm:prSet/>
      <dgm:spPr/>
      <dgm:t>
        <a:bodyPr/>
        <a:lstStyle/>
        <a:p>
          <a:endParaRPr lang="es-AR"/>
        </a:p>
      </dgm:t>
    </dgm:pt>
    <dgm:pt modelId="{116F9D1D-E657-47B8-8998-BB6EEC8F264D}">
      <dgm:prSet phldrT="[Texto]" custT="1"/>
      <dgm:spPr/>
      <dgm:t>
        <a:bodyPr/>
        <a:lstStyle/>
        <a:p>
          <a:pPr algn="just"/>
          <a:r>
            <a:rPr lang="es-ES" sz="1100" dirty="0">
              <a:solidFill>
                <a:sysClr val="windowText" lastClr="000000"/>
              </a:solidFill>
            </a:rPr>
            <a:t>Se dividen en módulos, en los cuales máquinas y humanos realizan una tarea específica de acuerdo con la demanda</a:t>
          </a:r>
          <a:r>
            <a:rPr lang="es-ES" sz="1100" dirty="0"/>
            <a:t>.</a:t>
          </a:r>
          <a:endParaRPr lang="es-AR" sz="1100" dirty="0"/>
        </a:p>
      </dgm:t>
    </dgm:pt>
    <dgm:pt modelId="{1FB75036-1404-4D33-B9FB-261310EFEAD4}" type="parTrans" cxnId="{278F0A8A-384E-4B81-A21F-3F65FA4AC836}">
      <dgm:prSet/>
      <dgm:spPr/>
      <dgm:t>
        <a:bodyPr/>
        <a:lstStyle/>
        <a:p>
          <a:endParaRPr lang="es-AR"/>
        </a:p>
      </dgm:t>
    </dgm:pt>
    <dgm:pt modelId="{BB819FDF-19B4-40FA-817A-11DEED32FC83}" type="sibTrans" cxnId="{278F0A8A-384E-4B81-A21F-3F65FA4AC836}">
      <dgm:prSet/>
      <dgm:spPr/>
      <dgm:t>
        <a:bodyPr/>
        <a:lstStyle/>
        <a:p>
          <a:endParaRPr lang="es-AR"/>
        </a:p>
      </dgm:t>
    </dgm:pt>
    <dgm:pt modelId="{DFC004DB-8B4B-4B9A-9F12-5FECCD09DA17}" type="pres">
      <dgm:prSet presAssocID="{22F3CE2A-306A-48A6-A8CB-5603BEA20D02}" presName="linear" presStyleCnt="0">
        <dgm:presLayoutVars>
          <dgm:dir/>
          <dgm:animLvl val="lvl"/>
          <dgm:resizeHandles val="exact"/>
        </dgm:presLayoutVars>
      </dgm:prSet>
      <dgm:spPr/>
      <dgm:t>
        <a:bodyPr/>
        <a:lstStyle/>
        <a:p>
          <a:endParaRPr lang="es-ES"/>
        </a:p>
      </dgm:t>
    </dgm:pt>
    <dgm:pt modelId="{7C302C32-F623-476F-A690-E7252CA7F3A6}" type="pres">
      <dgm:prSet presAssocID="{709B4998-EDCE-4ACD-A1FC-98FB173B2C2B}" presName="parentLin" presStyleCnt="0"/>
      <dgm:spPr/>
    </dgm:pt>
    <dgm:pt modelId="{3659EF54-2D9F-43D7-BEB0-7FFF78738840}" type="pres">
      <dgm:prSet presAssocID="{709B4998-EDCE-4ACD-A1FC-98FB173B2C2B}" presName="parentLeftMargin" presStyleLbl="node1" presStyleIdx="0" presStyleCnt="4"/>
      <dgm:spPr/>
      <dgm:t>
        <a:bodyPr/>
        <a:lstStyle/>
        <a:p>
          <a:endParaRPr lang="es-ES"/>
        </a:p>
      </dgm:t>
    </dgm:pt>
    <dgm:pt modelId="{27083855-B3B9-4020-BA5D-DF72C2BB7CF7}" type="pres">
      <dgm:prSet presAssocID="{709B4998-EDCE-4ACD-A1FC-98FB173B2C2B}" presName="parentText" presStyleLbl="node1" presStyleIdx="0" presStyleCnt="4">
        <dgm:presLayoutVars>
          <dgm:chMax val="0"/>
          <dgm:bulletEnabled val="1"/>
        </dgm:presLayoutVars>
      </dgm:prSet>
      <dgm:spPr/>
      <dgm:t>
        <a:bodyPr/>
        <a:lstStyle/>
        <a:p>
          <a:endParaRPr lang="es-ES"/>
        </a:p>
      </dgm:t>
    </dgm:pt>
    <dgm:pt modelId="{3C1F33AF-BBAB-4964-AB57-F6886333F05B}" type="pres">
      <dgm:prSet presAssocID="{709B4998-EDCE-4ACD-A1FC-98FB173B2C2B}" presName="negativeSpace" presStyleCnt="0"/>
      <dgm:spPr/>
    </dgm:pt>
    <dgm:pt modelId="{86F7B3BC-6969-4863-9BFE-7B6635AA920C}" type="pres">
      <dgm:prSet presAssocID="{709B4998-EDCE-4ACD-A1FC-98FB173B2C2B}" presName="childText" presStyleLbl="conFgAcc1" presStyleIdx="0" presStyleCnt="4">
        <dgm:presLayoutVars>
          <dgm:bulletEnabled val="1"/>
        </dgm:presLayoutVars>
      </dgm:prSet>
      <dgm:spPr/>
      <dgm:t>
        <a:bodyPr/>
        <a:lstStyle/>
        <a:p>
          <a:endParaRPr lang="es-ES"/>
        </a:p>
      </dgm:t>
    </dgm:pt>
    <dgm:pt modelId="{B86BF2DA-0292-4515-BB01-9158CE28D718}" type="pres">
      <dgm:prSet presAssocID="{DE064087-5EE0-434E-A24E-86E1DBD4968A}" presName="spaceBetweenRectangles" presStyleCnt="0"/>
      <dgm:spPr/>
    </dgm:pt>
    <dgm:pt modelId="{8D4B9CF6-AF8E-4EA9-B21D-5240E80BA4BC}" type="pres">
      <dgm:prSet presAssocID="{6E2D05BB-C0B4-4D1A-911D-7342E50BC5AA}" presName="parentLin" presStyleCnt="0"/>
      <dgm:spPr/>
    </dgm:pt>
    <dgm:pt modelId="{C738E4D1-B1A1-4A7E-987E-8B2CE78CCBBD}" type="pres">
      <dgm:prSet presAssocID="{6E2D05BB-C0B4-4D1A-911D-7342E50BC5AA}" presName="parentLeftMargin" presStyleLbl="node1" presStyleIdx="0" presStyleCnt="4"/>
      <dgm:spPr/>
      <dgm:t>
        <a:bodyPr/>
        <a:lstStyle/>
        <a:p>
          <a:endParaRPr lang="es-ES"/>
        </a:p>
      </dgm:t>
    </dgm:pt>
    <dgm:pt modelId="{87F1481F-F315-4028-AC2D-0B28023164FE}" type="pres">
      <dgm:prSet presAssocID="{6E2D05BB-C0B4-4D1A-911D-7342E50BC5AA}" presName="parentText" presStyleLbl="node1" presStyleIdx="1" presStyleCnt="4">
        <dgm:presLayoutVars>
          <dgm:chMax val="0"/>
          <dgm:bulletEnabled val="1"/>
        </dgm:presLayoutVars>
      </dgm:prSet>
      <dgm:spPr/>
      <dgm:t>
        <a:bodyPr/>
        <a:lstStyle/>
        <a:p>
          <a:endParaRPr lang="es-ES"/>
        </a:p>
      </dgm:t>
    </dgm:pt>
    <dgm:pt modelId="{3782BED5-055F-4333-9532-F96390AC977F}" type="pres">
      <dgm:prSet presAssocID="{6E2D05BB-C0B4-4D1A-911D-7342E50BC5AA}" presName="negativeSpace" presStyleCnt="0"/>
      <dgm:spPr/>
    </dgm:pt>
    <dgm:pt modelId="{38A6D098-E380-45F1-9A83-E6F1957C779D}" type="pres">
      <dgm:prSet presAssocID="{6E2D05BB-C0B4-4D1A-911D-7342E50BC5AA}" presName="childText" presStyleLbl="conFgAcc1" presStyleIdx="1" presStyleCnt="4">
        <dgm:presLayoutVars>
          <dgm:bulletEnabled val="1"/>
        </dgm:presLayoutVars>
      </dgm:prSet>
      <dgm:spPr/>
      <dgm:t>
        <a:bodyPr/>
        <a:lstStyle/>
        <a:p>
          <a:endParaRPr lang="es-ES"/>
        </a:p>
      </dgm:t>
    </dgm:pt>
    <dgm:pt modelId="{E9B20266-0C12-40EE-9E32-5A50A26EBE9A}" type="pres">
      <dgm:prSet presAssocID="{F68E2CE4-CF7C-42D6-B4A5-95F7EB9549B0}" presName="spaceBetweenRectangles" presStyleCnt="0"/>
      <dgm:spPr/>
    </dgm:pt>
    <dgm:pt modelId="{C1CB3638-AB40-4FAD-AF2B-DDBE525DB969}" type="pres">
      <dgm:prSet presAssocID="{07275A88-3EDB-4218-AFE0-629BA67CEA87}" presName="parentLin" presStyleCnt="0"/>
      <dgm:spPr/>
    </dgm:pt>
    <dgm:pt modelId="{DCF76EFD-AD58-4659-A6DF-5F2FB6C8BB96}" type="pres">
      <dgm:prSet presAssocID="{07275A88-3EDB-4218-AFE0-629BA67CEA87}" presName="parentLeftMargin" presStyleLbl="node1" presStyleIdx="1" presStyleCnt="4"/>
      <dgm:spPr/>
      <dgm:t>
        <a:bodyPr/>
        <a:lstStyle/>
        <a:p>
          <a:endParaRPr lang="es-ES"/>
        </a:p>
      </dgm:t>
    </dgm:pt>
    <dgm:pt modelId="{32D4634B-9986-4FFA-8410-56D944479E41}" type="pres">
      <dgm:prSet presAssocID="{07275A88-3EDB-4218-AFE0-629BA67CEA87}" presName="parentText" presStyleLbl="node1" presStyleIdx="2" presStyleCnt="4">
        <dgm:presLayoutVars>
          <dgm:chMax val="0"/>
          <dgm:bulletEnabled val="1"/>
        </dgm:presLayoutVars>
      </dgm:prSet>
      <dgm:spPr/>
      <dgm:t>
        <a:bodyPr/>
        <a:lstStyle/>
        <a:p>
          <a:endParaRPr lang="es-ES"/>
        </a:p>
      </dgm:t>
    </dgm:pt>
    <dgm:pt modelId="{67ACA263-FA38-4378-BD1F-7EF4E54E6E0D}" type="pres">
      <dgm:prSet presAssocID="{07275A88-3EDB-4218-AFE0-629BA67CEA87}" presName="negativeSpace" presStyleCnt="0"/>
      <dgm:spPr/>
    </dgm:pt>
    <dgm:pt modelId="{E8722EA0-5CE8-48DC-B899-A3802F79D8B5}" type="pres">
      <dgm:prSet presAssocID="{07275A88-3EDB-4218-AFE0-629BA67CEA87}" presName="childText" presStyleLbl="conFgAcc1" presStyleIdx="2" presStyleCnt="4">
        <dgm:presLayoutVars>
          <dgm:bulletEnabled val="1"/>
        </dgm:presLayoutVars>
      </dgm:prSet>
      <dgm:spPr/>
      <dgm:t>
        <a:bodyPr/>
        <a:lstStyle/>
        <a:p>
          <a:endParaRPr lang="es-ES"/>
        </a:p>
      </dgm:t>
    </dgm:pt>
    <dgm:pt modelId="{ED174B84-74CF-48DB-ABC8-5A11D3B73D69}" type="pres">
      <dgm:prSet presAssocID="{F56D82C2-94AB-4A14-BAAE-FB45E823DC92}" presName="spaceBetweenRectangles" presStyleCnt="0"/>
      <dgm:spPr/>
    </dgm:pt>
    <dgm:pt modelId="{EE25F131-CB45-41EB-83DF-197394D0F0CE}" type="pres">
      <dgm:prSet presAssocID="{5AC0D18F-ADB6-4497-9FC1-983E52E6580B}" presName="parentLin" presStyleCnt="0"/>
      <dgm:spPr/>
    </dgm:pt>
    <dgm:pt modelId="{ED713732-9DFD-4C01-96CF-FB50A10F1A73}" type="pres">
      <dgm:prSet presAssocID="{5AC0D18F-ADB6-4497-9FC1-983E52E6580B}" presName="parentLeftMargin" presStyleLbl="node1" presStyleIdx="2" presStyleCnt="4"/>
      <dgm:spPr/>
      <dgm:t>
        <a:bodyPr/>
        <a:lstStyle/>
        <a:p>
          <a:endParaRPr lang="es-ES"/>
        </a:p>
      </dgm:t>
    </dgm:pt>
    <dgm:pt modelId="{0BAA47E7-7D3D-4F75-8DC0-067BD5713EFD}" type="pres">
      <dgm:prSet presAssocID="{5AC0D18F-ADB6-4497-9FC1-983E52E6580B}" presName="parentText" presStyleLbl="node1" presStyleIdx="3" presStyleCnt="4">
        <dgm:presLayoutVars>
          <dgm:chMax val="0"/>
          <dgm:bulletEnabled val="1"/>
        </dgm:presLayoutVars>
      </dgm:prSet>
      <dgm:spPr/>
      <dgm:t>
        <a:bodyPr/>
        <a:lstStyle/>
        <a:p>
          <a:endParaRPr lang="es-ES"/>
        </a:p>
      </dgm:t>
    </dgm:pt>
    <dgm:pt modelId="{CE1DABF0-BDB0-41F9-BE10-7FDCE15C441E}" type="pres">
      <dgm:prSet presAssocID="{5AC0D18F-ADB6-4497-9FC1-983E52E6580B}" presName="negativeSpace" presStyleCnt="0"/>
      <dgm:spPr/>
    </dgm:pt>
    <dgm:pt modelId="{BCF0BD7C-C495-4DD9-A619-041B4A2BEA7E}" type="pres">
      <dgm:prSet presAssocID="{5AC0D18F-ADB6-4497-9FC1-983E52E6580B}" presName="childText" presStyleLbl="conFgAcc1" presStyleIdx="3" presStyleCnt="4">
        <dgm:presLayoutVars>
          <dgm:bulletEnabled val="1"/>
        </dgm:presLayoutVars>
      </dgm:prSet>
      <dgm:spPr/>
      <dgm:t>
        <a:bodyPr/>
        <a:lstStyle/>
        <a:p>
          <a:endParaRPr lang="es-ES"/>
        </a:p>
      </dgm:t>
    </dgm:pt>
  </dgm:ptLst>
  <dgm:cxnLst>
    <dgm:cxn modelId="{F12CB183-CB83-482D-B232-261CD69578D2}" type="presOf" srcId="{5AC0D18F-ADB6-4497-9FC1-983E52E6580B}" destId="{0BAA47E7-7D3D-4F75-8DC0-067BD5713EFD}" srcOrd="1" destOrd="0" presId="urn:microsoft.com/office/officeart/2005/8/layout/list1"/>
    <dgm:cxn modelId="{24016A9C-9F62-4E9E-B4E2-F4A980B54504}" srcId="{709B4998-EDCE-4ACD-A1FC-98FB173B2C2B}" destId="{F511E5CA-14B9-4617-B678-6D38AC26B891}" srcOrd="0" destOrd="0" parTransId="{2668E385-3B8C-44F5-A970-8158408C2708}" sibTransId="{752941E5-2ED9-4123-9331-A53D4157B75E}"/>
    <dgm:cxn modelId="{0A2FCBB1-51E3-4E3B-AA0D-E84BB0AC7D60}" srcId="{22F3CE2A-306A-48A6-A8CB-5603BEA20D02}" destId="{6E2D05BB-C0B4-4D1A-911D-7342E50BC5AA}" srcOrd="1" destOrd="0" parTransId="{A02F559E-6CCF-4FB5-8D4F-C54B9D345EC1}" sibTransId="{F68E2CE4-CF7C-42D6-B4A5-95F7EB9549B0}"/>
    <dgm:cxn modelId="{5AFEA860-4A34-4F31-BD15-9DF844AE2917}" srcId="{07275A88-3EDB-4218-AFE0-629BA67CEA87}" destId="{B74817B3-837A-4476-B9EA-39640ED7586E}" srcOrd="0" destOrd="0" parTransId="{4FDA4A18-B580-431A-88B3-444DC797F45D}" sibTransId="{687AB1F7-1A2C-4B6B-8F55-C2AE65E668E7}"/>
    <dgm:cxn modelId="{C3930054-A3C2-4BE3-89A3-90605FE1894A}" srcId="{22F3CE2A-306A-48A6-A8CB-5603BEA20D02}" destId="{5AC0D18F-ADB6-4497-9FC1-983E52E6580B}" srcOrd="3" destOrd="0" parTransId="{71F978E0-1270-4AFD-8309-3731DD90F5A8}" sibTransId="{A5BB8C76-2C09-40A6-A4CB-CC8DE6AC4BCB}"/>
    <dgm:cxn modelId="{1FA53183-A7AF-4BA5-AFBD-5D916605F31B}" type="presOf" srcId="{07275A88-3EDB-4218-AFE0-629BA67CEA87}" destId="{DCF76EFD-AD58-4659-A6DF-5F2FB6C8BB96}" srcOrd="0" destOrd="0" presId="urn:microsoft.com/office/officeart/2005/8/layout/list1"/>
    <dgm:cxn modelId="{CB22A068-7AE7-447D-91F2-E08CD9A4EAC4}" srcId="{6E2D05BB-C0B4-4D1A-911D-7342E50BC5AA}" destId="{2B07F3CB-16F2-431B-B245-971FD93F83DF}" srcOrd="0" destOrd="0" parTransId="{3152EBCB-9400-4C08-ACDB-0E7698CBA3C7}" sibTransId="{3C869B8E-EE91-4F9A-BFBE-6240DDD5C68F}"/>
    <dgm:cxn modelId="{0E026645-E61C-4185-8526-F6AE254127EF}" type="presOf" srcId="{709B4998-EDCE-4ACD-A1FC-98FB173B2C2B}" destId="{3659EF54-2D9F-43D7-BEB0-7FFF78738840}" srcOrd="0" destOrd="0" presId="urn:microsoft.com/office/officeart/2005/8/layout/list1"/>
    <dgm:cxn modelId="{45852BAA-AA0F-4CF9-AA8F-12B086033B74}" type="presOf" srcId="{F511E5CA-14B9-4617-B678-6D38AC26B891}" destId="{86F7B3BC-6969-4863-9BFE-7B6635AA920C}" srcOrd="0" destOrd="0" presId="urn:microsoft.com/office/officeart/2005/8/layout/list1"/>
    <dgm:cxn modelId="{6F932F74-A3FB-4B9D-B8A0-845E320F3772}" type="presOf" srcId="{2B07F3CB-16F2-431B-B245-971FD93F83DF}" destId="{38A6D098-E380-45F1-9A83-E6F1957C779D}" srcOrd="0" destOrd="0" presId="urn:microsoft.com/office/officeart/2005/8/layout/list1"/>
    <dgm:cxn modelId="{9E7AE5BA-CC67-4404-B7A6-881FF76F2F0C}" srcId="{22F3CE2A-306A-48A6-A8CB-5603BEA20D02}" destId="{07275A88-3EDB-4218-AFE0-629BA67CEA87}" srcOrd="2" destOrd="0" parTransId="{53A0C71E-E0B3-43A3-9F6E-58894A76466A}" sibTransId="{F56D82C2-94AB-4A14-BAAE-FB45E823DC92}"/>
    <dgm:cxn modelId="{3646D5B0-3B84-49EF-A986-CDF767BFF0FA}" srcId="{22F3CE2A-306A-48A6-A8CB-5603BEA20D02}" destId="{709B4998-EDCE-4ACD-A1FC-98FB173B2C2B}" srcOrd="0" destOrd="0" parTransId="{2D310A77-1CF5-499F-ADDF-F6EFC9340911}" sibTransId="{DE064087-5EE0-434E-A24E-86E1DBD4968A}"/>
    <dgm:cxn modelId="{AA337E3E-8C8C-4535-BAB0-F9C5EBFA604D}" type="presOf" srcId="{116F9D1D-E657-47B8-8998-BB6EEC8F264D}" destId="{BCF0BD7C-C495-4DD9-A619-041B4A2BEA7E}" srcOrd="0" destOrd="0" presId="urn:microsoft.com/office/officeart/2005/8/layout/list1"/>
    <dgm:cxn modelId="{91F98B00-2F43-447D-9BD4-69595B0F5802}" type="presOf" srcId="{6E2D05BB-C0B4-4D1A-911D-7342E50BC5AA}" destId="{C738E4D1-B1A1-4A7E-987E-8B2CE78CCBBD}" srcOrd="0" destOrd="0" presId="urn:microsoft.com/office/officeart/2005/8/layout/list1"/>
    <dgm:cxn modelId="{F40AA174-3A79-47FD-9E37-1925713DF150}" type="presOf" srcId="{6E2D05BB-C0B4-4D1A-911D-7342E50BC5AA}" destId="{87F1481F-F315-4028-AC2D-0B28023164FE}" srcOrd="1" destOrd="0" presId="urn:microsoft.com/office/officeart/2005/8/layout/list1"/>
    <dgm:cxn modelId="{62CB201A-E457-4A55-9009-3E3E6E0EDDFF}" type="presOf" srcId="{B74817B3-837A-4476-B9EA-39640ED7586E}" destId="{E8722EA0-5CE8-48DC-B899-A3802F79D8B5}" srcOrd="0" destOrd="0" presId="urn:microsoft.com/office/officeart/2005/8/layout/list1"/>
    <dgm:cxn modelId="{278F0A8A-384E-4B81-A21F-3F65FA4AC836}" srcId="{5AC0D18F-ADB6-4497-9FC1-983E52E6580B}" destId="{116F9D1D-E657-47B8-8998-BB6EEC8F264D}" srcOrd="0" destOrd="0" parTransId="{1FB75036-1404-4D33-B9FB-261310EFEAD4}" sibTransId="{BB819FDF-19B4-40FA-817A-11DEED32FC83}"/>
    <dgm:cxn modelId="{A6D74B09-32C6-4541-A4B2-41E22F731E06}" type="presOf" srcId="{22F3CE2A-306A-48A6-A8CB-5603BEA20D02}" destId="{DFC004DB-8B4B-4B9A-9F12-5FECCD09DA17}" srcOrd="0" destOrd="0" presId="urn:microsoft.com/office/officeart/2005/8/layout/list1"/>
    <dgm:cxn modelId="{25FFA31B-B295-4D16-B889-DE5EA470BAA9}" type="presOf" srcId="{709B4998-EDCE-4ACD-A1FC-98FB173B2C2B}" destId="{27083855-B3B9-4020-BA5D-DF72C2BB7CF7}" srcOrd="1" destOrd="0" presId="urn:microsoft.com/office/officeart/2005/8/layout/list1"/>
    <dgm:cxn modelId="{8FD8BBB0-5132-4574-B656-D33F2E3DEE5F}" type="presOf" srcId="{5AC0D18F-ADB6-4497-9FC1-983E52E6580B}" destId="{ED713732-9DFD-4C01-96CF-FB50A10F1A73}" srcOrd="0" destOrd="0" presId="urn:microsoft.com/office/officeart/2005/8/layout/list1"/>
    <dgm:cxn modelId="{E5BD3DFB-2996-402F-85EC-806D7C01BFA0}" type="presOf" srcId="{07275A88-3EDB-4218-AFE0-629BA67CEA87}" destId="{32D4634B-9986-4FFA-8410-56D944479E41}" srcOrd="1" destOrd="0" presId="urn:microsoft.com/office/officeart/2005/8/layout/list1"/>
    <dgm:cxn modelId="{23CD7178-2575-4949-BFFA-6D87523163E6}" type="presParOf" srcId="{DFC004DB-8B4B-4B9A-9F12-5FECCD09DA17}" destId="{7C302C32-F623-476F-A690-E7252CA7F3A6}" srcOrd="0" destOrd="0" presId="urn:microsoft.com/office/officeart/2005/8/layout/list1"/>
    <dgm:cxn modelId="{9E5EA494-9D77-4DED-8D03-9DD2D2F566C9}" type="presParOf" srcId="{7C302C32-F623-476F-A690-E7252CA7F3A6}" destId="{3659EF54-2D9F-43D7-BEB0-7FFF78738840}" srcOrd="0" destOrd="0" presId="urn:microsoft.com/office/officeart/2005/8/layout/list1"/>
    <dgm:cxn modelId="{F207A61E-20CD-413F-A3CF-4CC6ADBDB51C}" type="presParOf" srcId="{7C302C32-F623-476F-A690-E7252CA7F3A6}" destId="{27083855-B3B9-4020-BA5D-DF72C2BB7CF7}" srcOrd="1" destOrd="0" presId="urn:microsoft.com/office/officeart/2005/8/layout/list1"/>
    <dgm:cxn modelId="{04DE11D3-F88F-458B-8851-B332C990B74E}" type="presParOf" srcId="{DFC004DB-8B4B-4B9A-9F12-5FECCD09DA17}" destId="{3C1F33AF-BBAB-4964-AB57-F6886333F05B}" srcOrd="1" destOrd="0" presId="urn:microsoft.com/office/officeart/2005/8/layout/list1"/>
    <dgm:cxn modelId="{739B2B7D-6B20-409E-9E7D-2920BE27F9D5}" type="presParOf" srcId="{DFC004DB-8B4B-4B9A-9F12-5FECCD09DA17}" destId="{86F7B3BC-6969-4863-9BFE-7B6635AA920C}" srcOrd="2" destOrd="0" presId="urn:microsoft.com/office/officeart/2005/8/layout/list1"/>
    <dgm:cxn modelId="{A7C004B1-F12B-4444-9F57-3ED79C4A732F}" type="presParOf" srcId="{DFC004DB-8B4B-4B9A-9F12-5FECCD09DA17}" destId="{B86BF2DA-0292-4515-BB01-9158CE28D718}" srcOrd="3" destOrd="0" presId="urn:microsoft.com/office/officeart/2005/8/layout/list1"/>
    <dgm:cxn modelId="{650C35BD-DBB6-4638-8020-7811369D0234}" type="presParOf" srcId="{DFC004DB-8B4B-4B9A-9F12-5FECCD09DA17}" destId="{8D4B9CF6-AF8E-4EA9-B21D-5240E80BA4BC}" srcOrd="4" destOrd="0" presId="urn:microsoft.com/office/officeart/2005/8/layout/list1"/>
    <dgm:cxn modelId="{73189116-CEFD-40F0-ADC3-F5DB656E037F}" type="presParOf" srcId="{8D4B9CF6-AF8E-4EA9-B21D-5240E80BA4BC}" destId="{C738E4D1-B1A1-4A7E-987E-8B2CE78CCBBD}" srcOrd="0" destOrd="0" presId="urn:microsoft.com/office/officeart/2005/8/layout/list1"/>
    <dgm:cxn modelId="{284FB46B-365B-4472-A675-1E342320ECB5}" type="presParOf" srcId="{8D4B9CF6-AF8E-4EA9-B21D-5240E80BA4BC}" destId="{87F1481F-F315-4028-AC2D-0B28023164FE}" srcOrd="1" destOrd="0" presId="urn:microsoft.com/office/officeart/2005/8/layout/list1"/>
    <dgm:cxn modelId="{C28C821B-DE1E-496D-ABFC-8BA7EEAF97E6}" type="presParOf" srcId="{DFC004DB-8B4B-4B9A-9F12-5FECCD09DA17}" destId="{3782BED5-055F-4333-9532-F96390AC977F}" srcOrd="5" destOrd="0" presId="urn:microsoft.com/office/officeart/2005/8/layout/list1"/>
    <dgm:cxn modelId="{F626B054-A9AB-46CB-82A7-5C6C6BDC4160}" type="presParOf" srcId="{DFC004DB-8B4B-4B9A-9F12-5FECCD09DA17}" destId="{38A6D098-E380-45F1-9A83-E6F1957C779D}" srcOrd="6" destOrd="0" presId="urn:microsoft.com/office/officeart/2005/8/layout/list1"/>
    <dgm:cxn modelId="{41247EE1-2A26-4431-98AD-488B69B4CF0A}" type="presParOf" srcId="{DFC004DB-8B4B-4B9A-9F12-5FECCD09DA17}" destId="{E9B20266-0C12-40EE-9E32-5A50A26EBE9A}" srcOrd="7" destOrd="0" presId="urn:microsoft.com/office/officeart/2005/8/layout/list1"/>
    <dgm:cxn modelId="{B4AAC122-81F6-423B-8381-1B8A2B778BAC}" type="presParOf" srcId="{DFC004DB-8B4B-4B9A-9F12-5FECCD09DA17}" destId="{C1CB3638-AB40-4FAD-AF2B-DDBE525DB969}" srcOrd="8" destOrd="0" presId="urn:microsoft.com/office/officeart/2005/8/layout/list1"/>
    <dgm:cxn modelId="{4BE4CD36-66B7-4225-BC76-7C0318B90B36}" type="presParOf" srcId="{C1CB3638-AB40-4FAD-AF2B-DDBE525DB969}" destId="{DCF76EFD-AD58-4659-A6DF-5F2FB6C8BB96}" srcOrd="0" destOrd="0" presId="urn:microsoft.com/office/officeart/2005/8/layout/list1"/>
    <dgm:cxn modelId="{186D70B3-12F9-488C-AB84-83E5384F5711}" type="presParOf" srcId="{C1CB3638-AB40-4FAD-AF2B-DDBE525DB969}" destId="{32D4634B-9986-4FFA-8410-56D944479E41}" srcOrd="1" destOrd="0" presId="urn:microsoft.com/office/officeart/2005/8/layout/list1"/>
    <dgm:cxn modelId="{7CDFE941-7A1F-4DA3-AFFE-8CDC47CDC4A8}" type="presParOf" srcId="{DFC004DB-8B4B-4B9A-9F12-5FECCD09DA17}" destId="{67ACA263-FA38-4378-BD1F-7EF4E54E6E0D}" srcOrd="9" destOrd="0" presId="urn:microsoft.com/office/officeart/2005/8/layout/list1"/>
    <dgm:cxn modelId="{B7D649AC-F8EC-4511-A1CF-0983DC8EE6AD}" type="presParOf" srcId="{DFC004DB-8B4B-4B9A-9F12-5FECCD09DA17}" destId="{E8722EA0-5CE8-48DC-B899-A3802F79D8B5}" srcOrd="10" destOrd="0" presId="urn:microsoft.com/office/officeart/2005/8/layout/list1"/>
    <dgm:cxn modelId="{5F3A4398-9BBA-43B6-A751-D3F45F248556}" type="presParOf" srcId="{DFC004DB-8B4B-4B9A-9F12-5FECCD09DA17}" destId="{ED174B84-74CF-48DB-ABC8-5A11D3B73D69}" srcOrd="11" destOrd="0" presId="urn:microsoft.com/office/officeart/2005/8/layout/list1"/>
    <dgm:cxn modelId="{C2D683FB-3F35-4FD1-83FF-7939513E9072}" type="presParOf" srcId="{DFC004DB-8B4B-4B9A-9F12-5FECCD09DA17}" destId="{EE25F131-CB45-41EB-83DF-197394D0F0CE}" srcOrd="12" destOrd="0" presId="urn:microsoft.com/office/officeart/2005/8/layout/list1"/>
    <dgm:cxn modelId="{E6013D0F-AD7E-4644-A313-BA6B182CECD8}" type="presParOf" srcId="{EE25F131-CB45-41EB-83DF-197394D0F0CE}" destId="{ED713732-9DFD-4C01-96CF-FB50A10F1A73}" srcOrd="0" destOrd="0" presId="urn:microsoft.com/office/officeart/2005/8/layout/list1"/>
    <dgm:cxn modelId="{1F720E31-1714-461C-9C9B-A99AB3DC2ED0}" type="presParOf" srcId="{EE25F131-CB45-41EB-83DF-197394D0F0CE}" destId="{0BAA47E7-7D3D-4F75-8DC0-067BD5713EFD}" srcOrd="1" destOrd="0" presId="urn:microsoft.com/office/officeart/2005/8/layout/list1"/>
    <dgm:cxn modelId="{241ED598-E6FA-42D4-A524-1294C706CEA7}" type="presParOf" srcId="{DFC004DB-8B4B-4B9A-9F12-5FECCD09DA17}" destId="{CE1DABF0-BDB0-41F9-BE10-7FDCE15C441E}" srcOrd="13" destOrd="0" presId="urn:microsoft.com/office/officeart/2005/8/layout/list1"/>
    <dgm:cxn modelId="{9AF095CA-AFF1-469A-A8FB-04DC83F82B2D}" type="presParOf" srcId="{DFC004DB-8B4B-4B9A-9F12-5FECCD09DA17}" destId="{BCF0BD7C-C495-4DD9-A619-041B4A2BEA7E}"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00C3C86-DB26-4CB8-8802-5E909C6F915C}" type="doc">
      <dgm:prSet loTypeId="urn:microsoft.com/office/officeart/2005/8/layout/vList2" loCatId="list" qsTypeId="urn:microsoft.com/office/officeart/2005/8/quickstyle/simple3" qsCatId="simple" csTypeId="urn:microsoft.com/office/officeart/2005/8/colors/accent5_1" csCatId="accent5" phldr="1"/>
      <dgm:spPr/>
      <dgm:t>
        <a:bodyPr/>
        <a:lstStyle/>
        <a:p>
          <a:endParaRPr lang="es-AR"/>
        </a:p>
      </dgm:t>
    </dgm:pt>
    <dgm:pt modelId="{EE4CBD41-59FB-4880-98B3-68E217E6A694}">
      <dgm:prSet phldrT="[Texto]"/>
      <dgm:spPr/>
      <dgm:t>
        <a:bodyPr/>
        <a:lstStyle/>
        <a:p>
          <a:r>
            <a:rPr lang="es-AR" dirty="0"/>
            <a:t>Análisis y Simulación</a:t>
          </a:r>
        </a:p>
      </dgm:t>
    </dgm:pt>
    <dgm:pt modelId="{371502EA-BF25-4446-92B5-E3145E4B87CC}" type="parTrans" cxnId="{9EB5B19D-FC3D-4A55-8F07-A552BBB0998A}">
      <dgm:prSet/>
      <dgm:spPr/>
      <dgm:t>
        <a:bodyPr/>
        <a:lstStyle/>
        <a:p>
          <a:endParaRPr lang="es-AR"/>
        </a:p>
      </dgm:t>
    </dgm:pt>
    <dgm:pt modelId="{8349CD9B-9C48-44CD-BC45-F3A07BAF2A06}" type="sibTrans" cxnId="{9EB5B19D-FC3D-4A55-8F07-A552BBB0998A}">
      <dgm:prSet/>
      <dgm:spPr/>
      <dgm:t>
        <a:bodyPr/>
        <a:lstStyle/>
        <a:p>
          <a:endParaRPr lang="es-AR"/>
        </a:p>
      </dgm:t>
    </dgm:pt>
    <dgm:pt modelId="{578BDAE7-5D0E-4815-963D-C991113F3388}">
      <dgm:prSet phldrT="[Texto]"/>
      <dgm:spPr/>
      <dgm:t>
        <a:bodyPr/>
        <a:lstStyle/>
        <a:p>
          <a:r>
            <a:rPr lang="es-AR" dirty="0"/>
            <a:t>Fabricación Aditiva</a:t>
          </a:r>
        </a:p>
      </dgm:t>
    </dgm:pt>
    <dgm:pt modelId="{90303EF3-46C9-4EE5-AABD-BE0FB67E2011}" type="parTrans" cxnId="{677D3669-A651-454B-915C-38C09D372912}">
      <dgm:prSet/>
      <dgm:spPr/>
      <dgm:t>
        <a:bodyPr/>
        <a:lstStyle/>
        <a:p>
          <a:endParaRPr lang="es-AR"/>
        </a:p>
      </dgm:t>
    </dgm:pt>
    <dgm:pt modelId="{3D21530C-6FA1-4AD4-88A5-D3D6D30CA86F}" type="sibTrans" cxnId="{677D3669-A651-454B-915C-38C09D372912}">
      <dgm:prSet/>
      <dgm:spPr/>
      <dgm:t>
        <a:bodyPr/>
        <a:lstStyle/>
        <a:p>
          <a:endParaRPr lang="es-AR"/>
        </a:p>
      </dgm:t>
    </dgm:pt>
    <dgm:pt modelId="{7132C9E4-1D25-4A7F-8605-18F773CD4C20}">
      <dgm:prSet phldrT="[Texto]"/>
      <dgm:spPr/>
      <dgm:t>
        <a:bodyPr/>
        <a:lstStyle/>
        <a:p>
          <a:r>
            <a:rPr lang="es-AR" dirty="0"/>
            <a:t>Realidad aumentada</a:t>
          </a:r>
        </a:p>
      </dgm:t>
    </dgm:pt>
    <dgm:pt modelId="{6F17A698-B50C-4852-895C-AE5C579DE910}" type="parTrans" cxnId="{8BA0E1DB-7DDB-43CC-8A7E-6594E5A45447}">
      <dgm:prSet/>
      <dgm:spPr/>
      <dgm:t>
        <a:bodyPr/>
        <a:lstStyle/>
        <a:p>
          <a:endParaRPr lang="es-AR"/>
        </a:p>
      </dgm:t>
    </dgm:pt>
    <dgm:pt modelId="{194E3929-4128-4485-B1A2-97B3D415E2F1}" type="sibTrans" cxnId="{8BA0E1DB-7DDB-43CC-8A7E-6594E5A45447}">
      <dgm:prSet/>
      <dgm:spPr/>
      <dgm:t>
        <a:bodyPr/>
        <a:lstStyle/>
        <a:p>
          <a:endParaRPr lang="es-AR"/>
        </a:p>
      </dgm:t>
    </dgm:pt>
    <dgm:pt modelId="{62A3B70F-A8F4-4E28-890F-43AB501C9523}">
      <dgm:prSet phldrT="[Texto]"/>
      <dgm:spPr/>
      <dgm:t>
        <a:bodyPr/>
        <a:lstStyle/>
        <a:p>
          <a:r>
            <a:rPr lang="es-AR" dirty="0"/>
            <a:t>Ciberseguridad</a:t>
          </a:r>
        </a:p>
      </dgm:t>
    </dgm:pt>
    <dgm:pt modelId="{16547BD9-C6D7-4E5E-8131-6ACA8B63D988}" type="parTrans" cxnId="{284403BB-96BB-4F19-8695-8F084E465871}">
      <dgm:prSet/>
      <dgm:spPr/>
      <dgm:t>
        <a:bodyPr/>
        <a:lstStyle/>
        <a:p>
          <a:endParaRPr lang="es-AR"/>
        </a:p>
      </dgm:t>
    </dgm:pt>
    <dgm:pt modelId="{3C2B36B7-EE85-45D7-AC39-1CCDA8B6F962}" type="sibTrans" cxnId="{284403BB-96BB-4F19-8695-8F084E465871}">
      <dgm:prSet/>
      <dgm:spPr/>
      <dgm:t>
        <a:bodyPr/>
        <a:lstStyle/>
        <a:p>
          <a:endParaRPr lang="es-AR"/>
        </a:p>
      </dgm:t>
    </dgm:pt>
    <dgm:pt modelId="{33B187DC-DE61-42C0-87DC-03AFBD358951}">
      <dgm:prSet phldrT="[Texto]"/>
      <dgm:spPr/>
      <dgm:t>
        <a:bodyPr/>
        <a:lstStyle/>
        <a:p>
          <a:r>
            <a:rPr lang="es-AR"/>
            <a:t>Datos Masivos. </a:t>
          </a:r>
        </a:p>
      </dgm:t>
    </dgm:pt>
    <dgm:pt modelId="{AA8A4CA9-DAF2-4640-B985-C7F8DCAA8018}" type="parTrans" cxnId="{F29A6682-5D3F-42DD-9137-87757BB79B2F}">
      <dgm:prSet/>
      <dgm:spPr/>
      <dgm:t>
        <a:bodyPr/>
        <a:lstStyle/>
        <a:p>
          <a:endParaRPr lang="es-AR"/>
        </a:p>
      </dgm:t>
    </dgm:pt>
    <dgm:pt modelId="{91A7F88D-11CA-4C19-837E-2A757DC79E15}" type="sibTrans" cxnId="{F29A6682-5D3F-42DD-9137-87757BB79B2F}">
      <dgm:prSet/>
      <dgm:spPr/>
      <dgm:t>
        <a:bodyPr/>
        <a:lstStyle/>
        <a:p>
          <a:endParaRPr lang="es-AR"/>
        </a:p>
      </dgm:t>
    </dgm:pt>
    <dgm:pt modelId="{782F82BC-BAC0-45F7-8FE5-0E641CC73467}">
      <dgm:prSet phldrT="[Texto]"/>
      <dgm:spPr/>
      <dgm:t>
        <a:bodyPr/>
        <a:lstStyle/>
        <a:p>
          <a:r>
            <a:rPr lang="es-AR"/>
            <a:t>Sistemas de Integración</a:t>
          </a:r>
        </a:p>
      </dgm:t>
    </dgm:pt>
    <dgm:pt modelId="{7200D6B4-1462-4982-A19E-C49E91C19E98}" type="parTrans" cxnId="{8F15E6BF-26FA-487B-917F-7702B6368678}">
      <dgm:prSet/>
      <dgm:spPr/>
      <dgm:t>
        <a:bodyPr/>
        <a:lstStyle/>
        <a:p>
          <a:endParaRPr lang="es-AR"/>
        </a:p>
      </dgm:t>
    </dgm:pt>
    <dgm:pt modelId="{1E18B875-2803-45B3-AA05-7A7A19C9717A}" type="sibTrans" cxnId="{8F15E6BF-26FA-487B-917F-7702B6368678}">
      <dgm:prSet/>
      <dgm:spPr/>
      <dgm:t>
        <a:bodyPr/>
        <a:lstStyle/>
        <a:p>
          <a:endParaRPr lang="es-AR"/>
        </a:p>
      </dgm:t>
    </dgm:pt>
    <dgm:pt modelId="{0E02DF14-A172-41A7-B674-CEDCF2D6147A}">
      <dgm:prSet phldrT="[Texto]"/>
      <dgm:spPr/>
      <dgm:t>
        <a:bodyPr/>
        <a:lstStyle/>
        <a:p>
          <a:r>
            <a:rPr lang="es-AR" dirty="0"/>
            <a:t>Robótica</a:t>
          </a:r>
        </a:p>
      </dgm:t>
    </dgm:pt>
    <dgm:pt modelId="{AD8DB24E-2391-409B-80F3-CC16E4DB64CF}" type="sibTrans" cxnId="{418A185C-3F56-41B4-B898-C78FDFA9F6CC}">
      <dgm:prSet/>
      <dgm:spPr/>
      <dgm:t>
        <a:bodyPr/>
        <a:lstStyle/>
        <a:p>
          <a:endParaRPr lang="es-AR"/>
        </a:p>
      </dgm:t>
    </dgm:pt>
    <dgm:pt modelId="{FAC3259F-0B16-497B-9A0E-E9FA0BCC94C6}" type="parTrans" cxnId="{418A185C-3F56-41B4-B898-C78FDFA9F6CC}">
      <dgm:prSet/>
      <dgm:spPr/>
      <dgm:t>
        <a:bodyPr/>
        <a:lstStyle/>
        <a:p>
          <a:endParaRPr lang="es-AR"/>
        </a:p>
      </dgm:t>
    </dgm:pt>
    <dgm:pt modelId="{98D9DA6C-7951-4893-953F-82FFA3A023E9}">
      <dgm:prSet phldrT="[Texto]"/>
      <dgm:spPr/>
      <dgm:t>
        <a:bodyPr/>
        <a:lstStyle/>
        <a:p>
          <a:r>
            <a:rPr lang="es-AR" dirty="0"/>
            <a:t>Internet de las cosas IOT</a:t>
          </a:r>
        </a:p>
      </dgm:t>
    </dgm:pt>
    <dgm:pt modelId="{8914C480-FA5C-49DD-A12B-7237C2736743}" type="sibTrans" cxnId="{537B7B43-569C-4E69-AF68-06A5BF3CE448}">
      <dgm:prSet/>
      <dgm:spPr/>
      <dgm:t>
        <a:bodyPr/>
        <a:lstStyle/>
        <a:p>
          <a:endParaRPr lang="es-AR"/>
        </a:p>
      </dgm:t>
    </dgm:pt>
    <dgm:pt modelId="{9D53F297-9C71-4822-BC6C-EBD4529E66B4}" type="parTrans" cxnId="{537B7B43-569C-4E69-AF68-06A5BF3CE448}">
      <dgm:prSet/>
      <dgm:spPr/>
      <dgm:t>
        <a:bodyPr/>
        <a:lstStyle/>
        <a:p>
          <a:endParaRPr lang="es-AR"/>
        </a:p>
      </dgm:t>
    </dgm:pt>
    <dgm:pt modelId="{968031D6-28B3-4A4F-8D48-375D9BFA9BA7}">
      <dgm:prSet phldrT="[Texto]"/>
      <dgm:spPr/>
      <dgm:t>
        <a:bodyPr/>
        <a:lstStyle/>
        <a:p>
          <a:r>
            <a:rPr lang="es-AR" dirty="0"/>
            <a:t>Cloud Computing</a:t>
          </a:r>
        </a:p>
      </dgm:t>
    </dgm:pt>
    <dgm:pt modelId="{2D432EC8-D375-4F7A-8851-3DD2DC0734EC}" type="sibTrans" cxnId="{FD0DF2F4-EC4D-4153-91C2-5BB13D9891C3}">
      <dgm:prSet/>
      <dgm:spPr/>
      <dgm:t>
        <a:bodyPr/>
        <a:lstStyle/>
        <a:p>
          <a:endParaRPr lang="es-AR"/>
        </a:p>
      </dgm:t>
    </dgm:pt>
    <dgm:pt modelId="{776B76B9-9916-413E-89B9-3D5B9A0EE8A1}" type="parTrans" cxnId="{FD0DF2F4-EC4D-4153-91C2-5BB13D9891C3}">
      <dgm:prSet/>
      <dgm:spPr/>
      <dgm:t>
        <a:bodyPr/>
        <a:lstStyle/>
        <a:p>
          <a:endParaRPr lang="es-AR"/>
        </a:p>
      </dgm:t>
    </dgm:pt>
    <dgm:pt modelId="{2B1C1ADE-6A78-44DE-9270-D2E9496BCEDF}" type="pres">
      <dgm:prSet presAssocID="{300C3C86-DB26-4CB8-8802-5E909C6F915C}" presName="linear" presStyleCnt="0">
        <dgm:presLayoutVars>
          <dgm:animLvl val="lvl"/>
          <dgm:resizeHandles val="exact"/>
        </dgm:presLayoutVars>
      </dgm:prSet>
      <dgm:spPr/>
      <dgm:t>
        <a:bodyPr/>
        <a:lstStyle/>
        <a:p>
          <a:endParaRPr lang="es-ES"/>
        </a:p>
      </dgm:t>
    </dgm:pt>
    <dgm:pt modelId="{91FF3E0F-E8B3-4EE8-911B-F4C1D0E3721B}" type="pres">
      <dgm:prSet presAssocID="{EE4CBD41-59FB-4880-98B3-68E217E6A694}" presName="parentText" presStyleLbl="node1" presStyleIdx="0" presStyleCnt="9">
        <dgm:presLayoutVars>
          <dgm:chMax val="0"/>
          <dgm:bulletEnabled val="1"/>
        </dgm:presLayoutVars>
      </dgm:prSet>
      <dgm:spPr/>
      <dgm:t>
        <a:bodyPr/>
        <a:lstStyle/>
        <a:p>
          <a:endParaRPr lang="es-ES"/>
        </a:p>
      </dgm:t>
    </dgm:pt>
    <dgm:pt modelId="{9B5178E4-0ECB-4E5A-B2A7-7A2AE9474C8A}" type="pres">
      <dgm:prSet presAssocID="{8349CD9B-9C48-44CD-BC45-F3A07BAF2A06}" presName="spacer" presStyleCnt="0"/>
      <dgm:spPr/>
    </dgm:pt>
    <dgm:pt modelId="{4740B505-D2B4-47C0-B746-639F28898774}" type="pres">
      <dgm:prSet presAssocID="{0E02DF14-A172-41A7-B674-CEDCF2D6147A}" presName="parentText" presStyleLbl="node1" presStyleIdx="1" presStyleCnt="9">
        <dgm:presLayoutVars>
          <dgm:chMax val="0"/>
          <dgm:bulletEnabled val="1"/>
        </dgm:presLayoutVars>
      </dgm:prSet>
      <dgm:spPr/>
      <dgm:t>
        <a:bodyPr/>
        <a:lstStyle/>
        <a:p>
          <a:endParaRPr lang="es-ES"/>
        </a:p>
      </dgm:t>
    </dgm:pt>
    <dgm:pt modelId="{B5A9F41A-D58A-49A4-849F-A9BAE0603DE4}" type="pres">
      <dgm:prSet presAssocID="{AD8DB24E-2391-409B-80F3-CC16E4DB64CF}" presName="spacer" presStyleCnt="0"/>
      <dgm:spPr/>
    </dgm:pt>
    <dgm:pt modelId="{E5D41E70-740D-444E-BE67-5FBA769EC257}" type="pres">
      <dgm:prSet presAssocID="{98D9DA6C-7951-4893-953F-82FFA3A023E9}" presName="parentText" presStyleLbl="node1" presStyleIdx="2" presStyleCnt="9">
        <dgm:presLayoutVars>
          <dgm:chMax val="0"/>
          <dgm:bulletEnabled val="1"/>
        </dgm:presLayoutVars>
      </dgm:prSet>
      <dgm:spPr/>
      <dgm:t>
        <a:bodyPr/>
        <a:lstStyle/>
        <a:p>
          <a:endParaRPr lang="es-ES"/>
        </a:p>
      </dgm:t>
    </dgm:pt>
    <dgm:pt modelId="{C657990C-BC5D-40B0-9FD7-BEC25E883BEE}" type="pres">
      <dgm:prSet presAssocID="{8914C480-FA5C-49DD-A12B-7237C2736743}" presName="spacer" presStyleCnt="0"/>
      <dgm:spPr/>
    </dgm:pt>
    <dgm:pt modelId="{0453234C-8157-4A93-B7EB-08FF9D59A618}" type="pres">
      <dgm:prSet presAssocID="{968031D6-28B3-4A4F-8D48-375D9BFA9BA7}" presName="parentText" presStyleLbl="node1" presStyleIdx="3" presStyleCnt="9">
        <dgm:presLayoutVars>
          <dgm:chMax val="0"/>
          <dgm:bulletEnabled val="1"/>
        </dgm:presLayoutVars>
      </dgm:prSet>
      <dgm:spPr/>
      <dgm:t>
        <a:bodyPr/>
        <a:lstStyle/>
        <a:p>
          <a:endParaRPr lang="es-ES"/>
        </a:p>
      </dgm:t>
    </dgm:pt>
    <dgm:pt modelId="{B5BDE51A-4916-469B-B62D-6728B5200B8B}" type="pres">
      <dgm:prSet presAssocID="{2D432EC8-D375-4F7A-8851-3DD2DC0734EC}" presName="spacer" presStyleCnt="0"/>
      <dgm:spPr/>
    </dgm:pt>
    <dgm:pt modelId="{E1184AA4-6394-4854-B107-7DC557F1DC13}" type="pres">
      <dgm:prSet presAssocID="{578BDAE7-5D0E-4815-963D-C991113F3388}" presName="parentText" presStyleLbl="node1" presStyleIdx="4" presStyleCnt="9">
        <dgm:presLayoutVars>
          <dgm:chMax val="0"/>
          <dgm:bulletEnabled val="1"/>
        </dgm:presLayoutVars>
      </dgm:prSet>
      <dgm:spPr/>
      <dgm:t>
        <a:bodyPr/>
        <a:lstStyle/>
        <a:p>
          <a:endParaRPr lang="es-ES"/>
        </a:p>
      </dgm:t>
    </dgm:pt>
    <dgm:pt modelId="{EDCA1699-3075-4398-BB8E-70408AE2EDEA}" type="pres">
      <dgm:prSet presAssocID="{3D21530C-6FA1-4AD4-88A5-D3D6D30CA86F}" presName="spacer" presStyleCnt="0"/>
      <dgm:spPr/>
    </dgm:pt>
    <dgm:pt modelId="{01176F78-A723-48AA-B04C-2C9E6B94B4D1}" type="pres">
      <dgm:prSet presAssocID="{7132C9E4-1D25-4A7F-8605-18F773CD4C20}" presName="parentText" presStyleLbl="node1" presStyleIdx="5" presStyleCnt="9">
        <dgm:presLayoutVars>
          <dgm:chMax val="0"/>
          <dgm:bulletEnabled val="1"/>
        </dgm:presLayoutVars>
      </dgm:prSet>
      <dgm:spPr/>
      <dgm:t>
        <a:bodyPr/>
        <a:lstStyle/>
        <a:p>
          <a:endParaRPr lang="es-ES"/>
        </a:p>
      </dgm:t>
    </dgm:pt>
    <dgm:pt modelId="{DCC8855F-8381-4D95-A575-29E160E93F84}" type="pres">
      <dgm:prSet presAssocID="{194E3929-4128-4485-B1A2-97B3D415E2F1}" presName="spacer" presStyleCnt="0"/>
      <dgm:spPr/>
    </dgm:pt>
    <dgm:pt modelId="{0EDC76A3-039F-4E8A-A7E4-854153BD6DF5}" type="pres">
      <dgm:prSet presAssocID="{62A3B70F-A8F4-4E28-890F-43AB501C9523}" presName="parentText" presStyleLbl="node1" presStyleIdx="6" presStyleCnt="9">
        <dgm:presLayoutVars>
          <dgm:chMax val="0"/>
          <dgm:bulletEnabled val="1"/>
        </dgm:presLayoutVars>
      </dgm:prSet>
      <dgm:spPr/>
      <dgm:t>
        <a:bodyPr/>
        <a:lstStyle/>
        <a:p>
          <a:endParaRPr lang="es-ES"/>
        </a:p>
      </dgm:t>
    </dgm:pt>
    <dgm:pt modelId="{F39441A7-C68F-4A9D-A0FF-3C02F10E30F6}" type="pres">
      <dgm:prSet presAssocID="{3C2B36B7-EE85-45D7-AC39-1CCDA8B6F962}" presName="spacer" presStyleCnt="0"/>
      <dgm:spPr/>
    </dgm:pt>
    <dgm:pt modelId="{D012EDFE-F921-411D-8822-ACDDC9E0A052}" type="pres">
      <dgm:prSet presAssocID="{33B187DC-DE61-42C0-87DC-03AFBD358951}" presName="parentText" presStyleLbl="node1" presStyleIdx="7" presStyleCnt="9">
        <dgm:presLayoutVars>
          <dgm:chMax val="0"/>
          <dgm:bulletEnabled val="1"/>
        </dgm:presLayoutVars>
      </dgm:prSet>
      <dgm:spPr/>
      <dgm:t>
        <a:bodyPr/>
        <a:lstStyle/>
        <a:p>
          <a:endParaRPr lang="es-ES"/>
        </a:p>
      </dgm:t>
    </dgm:pt>
    <dgm:pt modelId="{BCEB1036-B311-4287-903D-A8832E349DB5}" type="pres">
      <dgm:prSet presAssocID="{91A7F88D-11CA-4C19-837E-2A757DC79E15}" presName="spacer" presStyleCnt="0"/>
      <dgm:spPr/>
    </dgm:pt>
    <dgm:pt modelId="{BDDDA03F-2733-4802-82B2-58D8342C7FD5}" type="pres">
      <dgm:prSet presAssocID="{782F82BC-BAC0-45F7-8FE5-0E641CC73467}" presName="parentText" presStyleLbl="node1" presStyleIdx="8" presStyleCnt="9">
        <dgm:presLayoutVars>
          <dgm:chMax val="0"/>
          <dgm:bulletEnabled val="1"/>
        </dgm:presLayoutVars>
      </dgm:prSet>
      <dgm:spPr/>
      <dgm:t>
        <a:bodyPr/>
        <a:lstStyle/>
        <a:p>
          <a:endParaRPr lang="es-ES"/>
        </a:p>
      </dgm:t>
    </dgm:pt>
  </dgm:ptLst>
  <dgm:cxnLst>
    <dgm:cxn modelId="{FF81F29F-196F-4C35-9F88-48472F5DAB13}" type="presOf" srcId="{98D9DA6C-7951-4893-953F-82FFA3A023E9}" destId="{E5D41E70-740D-444E-BE67-5FBA769EC257}" srcOrd="0" destOrd="0" presId="urn:microsoft.com/office/officeart/2005/8/layout/vList2"/>
    <dgm:cxn modelId="{284403BB-96BB-4F19-8695-8F084E465871}" srcId="{300C3C86-DB26-4CB8-8802-5E909C6F915C}" destId="{62A3B70F-A8F4-4E28-890F-43AB501C9523}" srcOrd="6" destOrd="0" parTransId="{16547BD9-C6D7-4E5E-8131-6ACA8B63D988}" sibTransId="{3C2B36B7-EE85-45D7-AC39-1CCDA8B6F962}"/>
    <dgm:cxn modelId="{8F15E6BF-26FA-487B-917F-7702B6368678}" srcId="{300C3C86-DB26-4CB8-8802-5E909C6F915C}" destId="{782F82BC-BAC0-45F7-8FE5-0E641CC73467}" srcOrd="8" destOrd="0" parTransId="{7200D6B4-1462-4982-A19E-C49E91C19E98}" sibTransId="{1E18B875-2803-45B3-AA05-7A7A19C9717A}"/>
    <dgm:cxn modelId="{1EA6DDF0-81C0-4C54-88DF-72E2EDDAAA6E}" type="presOf" srcId="{968031D6-28B3-4A4F-8D48-375D9BFA9BA7}" destId="{0453234C-8157-4A93-B7EB-08FF9D59A618}" srcOrd="0" destOrd="0" presId="urn:microsoft.com/office/officeart/2005/8/layout/vList2"/>
    <dgm:cxn modelId="{A3FA95DF-A9D0-493E-8141-76A2A15FCBB1}" type="presOf" srcId="{782F82BC-BAC0-45F7-8FE5-0E641CC73467}" destId="{BDDDA03F-2733-4802-82B2-58D8342C7FD5}" srcOrd="0" destOrd="0" presId="urn:microsoft.com/office/officeart/2005/8/layout/vList2"/>
    <dgm:cxn modelId="{CAE30B09-E648-4A5C-A09A-4C68EE0AE56D}" type="presOf" srcId="{0E02DF14-A172-41A7-B674-CEDCF2D6147A}" destId="{4740B505-D2B4-47C0-B746-639F28898774}" srcOrd="0" destOrd="0" presId="urn:microsoft.com/office/officeart/2005/8/layout/vList2"/>
    <dgm:cxn modelId="{1C893201-DBBE-4B65-B53A-579D3606E22C}" type="presOf" srcId="{578BDAE7-5D0E-4815-963D-C991113F3388}" destId="{E1184AA4-6394-4854-B107-7DC557F1DC13}" srcOrd="0" destOrd="0" presId="urn:microsoft.com/office/officeart/2005/8/layout/vList2"/>
    <dgm:cxn modelId="{8840F6B0-5219-4A6D-8EEF-F2894F8C6EDE}" type="presOf" srcId="{62A3B70F-A8F4-4E28-890F-43AB501C9523}" destId="{0EDC76A3-039F-4E8A-A7E4-854153BD6DF5}" srcOrd="0" destOrd="0" presId="urn:microsoft.com/office/officeart/2005/8/layout/vList2"/>
    <dgm:cxn modelId="{677D3669-A651-454B-915C-38C09D372912}" srcId="{300C3C86-DB26-4CB8-8802-5E909C6F915C}" destId="{578BDAE7-5D0E-4815-963D-C991113F3388}" srcOrd="4" destOrd="0" parTransId="{90303EF3-46C9-4EE5-AABD-BE0FB67E2011}" sibTransId="{3D21530C-6FA1-4AD4-88A5-D3D6D30CA86F}"/>
    <dgm:cxn modelId="{20F20300-C644-4405-A5B3-03CCA1C88BA3}" type="presOf" srcId="{300C3C86-DB26-4CB8-8802-5E909C6F915C}" destId="{2B1C1ADE-6A78-44DE-9270-D2E9496BCEDF}" srcOrd="0" destOrd="0" presId="urn:microsoft.com/office/officeart/2005/8/layout/vList2"/>
    <dgm:cxn modelId="{59FC0C88-4928-4C1B-8026-E25E07FA67E6}" type="presOf" srcId="{EE4CBD41-59FB-4880-98B3-68E217E6A694}" destId="{91FF3E0F-E8B3-4EE8-911B-F4C1D0E3721B}" srcOrd="0" destOrd="0" presId="urn:microsoft.com/office/officeart/2005/8/layout/vList2"/>
    <dgm:cxn modelId="{FD0DF2F4-EC4D-4153-91C2-5BB13D9891C3}" srcId="{300C3C86-DB26-4CB8-8802-5E909C6F915C}" destId="{968031D6-28B3-4A4F-8D48-375D9BFA9BA7}" srcOrd="3" destOrd="0" parTransId="{776B76B9-9916-413E-89B9-3D5B9A0EE8A1}" sibTransId="{2D432EC8-D375-4F7A-8851-3DD2DC0734EC}"/>
    <dgm:cxn modelId="{F29A6682-5D3F-42DD-9137-87757BB79B2F}" srcId="{300C3C86-DB26-4CB8-8802-5E909C6F915C}" destId="{33B187DC-DE61-42C0-87DC-03AFBD358951}" srcOrd="7" destOrd="0" parTransId="{AA8A4CA9-DAF2-4640-B985-C7F8DCAA8018}" sibTransId="{91A7F88D-11CA-4C19-837E-2A757DC79E15}"/>
    <dgm:cxn modelId="{8BA0E1DB-7DDB-43CC-8A7E-6594E5A45447}" srcId="{300C3C86-DB26-4CB8-8802-5E909C6F915C}" destId="{7132C9E4-1D25-4A7F-8605-18F773CD4C20}" srcOrd="5" destOrd="0" parTransId="{6F17A698-B50C-4852-895C-AE5C579DE910}" sibTransId="{194E3929-4128-4485-B1A2-97B3D415E2F1}"/>
    <dgm:cxn modelId="{A03CDB2F-4848-431F-A72A-435F0AF5E11B}" type="presOf" srcId="{7132C9E4-1D25-4A7F-8605-18F773CD4C20}" destId="{01176F78-A723-48AA-B04C-2C9E6B94B4D1}" srcOrd="0" destOrd="0" presId="urn:microsoft.com/office/officeart/2005/8/layout/vList2"/>
    <dgm:cxn modelId="{418A185C-3F56-41B4-B898-C78FDFA9F6CC}" srcId="{300C3C86-DB26-4CB8-8802-5E909C6F915C}" destId="{0E02DF14-A172-41A7-B674-CEDCF2D6147A}" srcOrd="1" destOrd="0" parTransId="{FAC3259F-0B16-497B-9A0E-E9FA0BCC94C6}" sibTransId="{AD8DB24E-2391-409B-80F3-CC16E4DB64CF}"/>
    <dgm:cxn modelId="{D4908961-7E23-4F2A-818D-0305F22A7D94}" type="presOf" srcId="{33B187DC-DE61-42C0-87DC-03AFBD358951}" destId="{D012EDFE-F921-411D-8822-ACDDC9E0A052}" srcOrd="0" destOrd="0" presId="urn:microsoft.com/office/officeart/2005/8/layout/vList2"/>
    <dgm:cxn modelId="{537B7B43-569C-4E69-AF68-06A5BF3CE448}" srcId="{300C3C86-DB26-4CB8-8802-5E909C6F915C}" destId="{98D9DA6C-7951-4893-953F-82FFA3A023E9}" srcOrd="2" destOrd="0" parTransId="{9D53F297-9C71-4822-BC6C-EBD4529E66B4}" sibTransId="{8914C480-FA5C-49DD-A12B-7237C2736743}"/>
    <dgm:cxn modelId="{9EB5B19D-FC3D-4A55-8F07-A552BBB0998A}" srcId="{300C3C86-DB26-4CB8-8802-5E909C6F915C}" destId="{EE4CBD41-59FB-4880-98B3-68E217E6A694}" srcOrd="0" destOrd="0" parTransId="{371502EA-BF25-4446-92B5-E3145E4B87CC}" sibTransId="{8349CD9B-9C48-44CD-BC45-F3A07BAF2A06}"/>
    <dgm:cxn modelId="{1458F3C0-4094-4868-AD01-ADA3A15B43D0}" type="presParOf" srcId="{2B1C1ADE-6A78-44DE-9270-D2E9496BCEDF}" destId="{91FF3E0F-E8B3-4EE8-911B-F4C1D0E3721B}" srcOrd="0" destOrd="0" presId="urn:microsoft.com/office/officeart/2005/8/layout/vList2"/>
    <dgm:cxn modelId="{FE35BCA9-911C-490A-AFCF-9C65007C257B}" type="presParOf" srcId="{2B1C1ADE-6A78-44DE-9270-D2E9496BCEDF}" destId="{9B5178E4-0ECB-4E5A-B2A7-7A2AE9474C8A}" srcOrd="1" destOrd="0" presId="urn:microsoft.com/office/officeart/2005/8/layout/vList2"/>
    <dgm:cxn modelId="{54446136-D142-466E-AEA8-BB9543EED43C}" type="presParOf" srcId="{2B1C1ADE-6A78-44DE-9270-D2E9496BCEDF}" destId="{4740B505-D2B4-47C0-B746-639F28898774}" srcOrd="2" destOrd="0" presId="urn:microsoft.com/office/officeart/2005/8/layout/vList2"/>
    <dgm:cxn modelId="{9F45B73F-FDD6-434F-B74B-1FD1F4F5C97D}" type="presParOf" srcId="{2B1C1ADE-6A78-44DE-9270-D2E9496BCEDF}" destId="{B5A9F41A-D58A-49A4-849F-A9BAE0603DE4}" srcOrd="3" destOrd="0" presId="urn:microsoft.com/office/officeart/2005/8/layout/vList2"/>
    <dgm:cxn modelId="{B06AE2EB-F045-4E89-A406-DC70AFBD7185}" type="presParOf" srcId="{2B1C1ADE-6A78-44DE-9270-D2E9496BCEDF}" destId="{E5D41E70-740D-444E-BE67-5FBA769EC257}" srcOrd="4" destOrd="0" presId="urn:microsoft.com/office/officeart/2005/8/layout/vList2"/>
    <dgm:cxn modelId="{5CE54900-34AC-425E-AD3F-16F55C89FFFB}" type="presParOf" srcId="{2B1C1ADE-6A78-44DE-9270-D2E9496BCEDF}" destId="{C657990C-BC5D-40B0-9FD7-BEC25E883BEE}" srcOrd="5" destOrd="0" presId="urn:microsoft.com/office/officeart/2005/8/layout/vList2"/>
    <dgm:cxn modelId="{2882BFE8-A587-44A8-91E6-8E3C765267C8}" type="presParOf" srcId="{2B1C1ADE-6A78-44DE-9270-D2E9496BCEDF}" destId="{0453234C-8157-4A93-B7EB-08FF9D59A618}" srcOrd="6" destOrd="0" presId="urn:microsoft.com/office/officeart/2005/8/layout/vList2"/>
    <dgm:cxn modelId="{D124DFDA-5266-4274-9985-10069CE00457}" type="presParOf" srcId="{2B1C1ADE-6A78-44DE-9270-D2E9496BCEDF}" destId="{B5BDE51A-4916-469B-B62D-6728B5200B8B}" srcOrd="7" destOrd="0" presId="urn:microsoft.com/office/officeart/2005/8/layout/vList2"/>
    <dgm:cxn modelId="{C550B35C-5913-41FA-83D2-3C8415BE0537}" type="presParOf" srcId="{2B1C1ADE-6A78-44DE-9270-D2E9496BCEDF}" destId="{E1184AA4-6394-4854-B107-7DC557F1DC13}" srcOrd="8" destOrd="0" presId="urn:microsoft.com/office/officeart/2005/8/layout/vList2"/>
    <dgm:cxn modelId="{CF8D8F7A-EB89-45D6-ABE6-DA698EE9052A}" type="presParOf" srcId="{2B1C1ADE-6A78-44DE-9270-D2E9496BCEDF}" destId="{EDCA1699-3075-4398-BB8E-70408AE2EDEA}" srcOrd="9" destOrd="0" presId="urn:microsoft.com/office/officeart/2005/8/layout/vList2"/>
    <dgm:cxn modelId="{7F991863-834A-4888-8647-7649DA672695}" type="presParOf" srcId="{2B1C1ADE-6A78-44DE-9270-D2E9496BCEDF}" destId="{01176F78-A723-48AA-B04C-2C9E6B94B4D1}" srcOrd="10" destOrd="0" presId="urn:microsoft.com/office/officeart/2005/8/layout/vList2"/>
    <dgm:cxn modelId="{218408A4-5733-4F5E-9993-B92AD59BBF12}" type="presParOf" srcId="{2B1C1ADE-6A78-44DE-9270-D2E9496BCEDF}" destId="{DCC8855F-8381-4D95-A575-29E160E93F84}" srcOrd="11" destOrd="0" presId="urn:microsoft.com/office/officeart/2005/8/layout/vList2"/>
    <dgm:cxn modelId="{FF9BF531-6A65-469F-B4E3-A482ADD5F220}" type="presParOf" srcId="{2B1C1ADE-6A78-44DE-9270-D2E9496BCEDF}" destId="{0EDC76A3-039F-4E8A-A7E4-854153BD6DF5}" srcOrd="12" destOrd="0" presId="urn:microsoft.com/office/officeart/2005/8/layout/vList2"/>
    <dgm:cxn modelId="{46409F6C-A709-4A46-88B0-5A8B313EB24D}" type="presParOf" srcId="{2B1C1ADE-6A78-44DE-9270-D2E9496BCEDF}" destId="{F39441A7-C68F-4A9D-A0FF-3C02F10E30F6}" srcOrd="13" destOrd="0" presId="urn:microsoft.com/office/officeart/2005/8/layout/vList2"/>
    <dgm:cxn modelId="{95999747-1997-4D54-AB16-518563A9F054}" type="presParOf" srcId="{2B1C1ADE-6A78-44DE-9270-D2E9496BCEDF}" destId="{D012EDFE-F921-411D-8822-ACDDC9E0A052}" srcOrd="14" destOrd="0" presId="urn:microsoft.com/office/officeart/2005/8/layout/vList2"/>
    <dgm:cxn modelId="{3E240FD6-EE16-4A8A-93E0-6F475B6F7B28}" type="presParOf" srcId="{2B1C1ADE-6A78-44DE-9270-D2E9496BCEDF}" destId="{BCEB1036-B311-4287-903D-A8832E349DB5}" srcOrd="15" destOrd="0" presId="urn:microsoft.com/office/officeart/2005/8/layout/vList2"/>
    <dgm:cxn modelId="{857FE572-D294-4BA0-B523-F20727F691A7}" type="presParOf" srcId="{2B1C1ADE-6A78-44DE-9270-D2E9496BCEDF}" destId="{BDDDA03F-2733-4802-82B2-58D8342C7FD5}" srcOrd="1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19A744-F1A2-4761-A067-F685197CA604}">
      <dsp:nvSpPr>
        <dsp:cNvPr id="0" name=""/>
        <dsp:cNvSpPr/>
      </dsp:nvSpPr>
      <dsp:spPr>
        <a:xfrm>
          <a:off x="1079330" y="166444"/>
          <a:ext cx="3303275" cy="1147184"/>
        </a:xfrm>
        <a:prstGeom prst="ellipse">
          <a:avLst/>
        </a:prstGeom>
        <a:solidFill>
          <a:schemeClr val="accent2">
            <a:tint val="50000"/>
            <a:alpha val="40000"/>
            <a:hueOff val="0"/>
            <a:satOff val="0"/>
            <a:lumOff val="0"/>
            <a:alphaOff val="0"/>
          </a:schemeClr>
        </a:solidFill>
        <a:ln>
          <a:noFill/>
        </a:ln>
        <a:effectLst/>
        <a:scene3d>
          <a:camera prst="orthographicFront"/>
          <a:lightRig rig="chilly" dir="t"/>
        </a:scene3d>
        <a:sp3d z="-152400" prstMaterial="matte"/>
      </dsp:spPr>
      <dsp:style>
        <a:lnRef idx="0">
          <a:scrgbClr r="0" g="0" b="0"/>
        </a:lnRef>
        <a:fillRef idx="1">
          <a:scrgbClr r="0" g="0" b="0"/>
        </a:fillRef>
        <a:effectRef idx="0">
          <a:scrgbClr r="0" g="0" b="0"/>
        </a:effectRef>
        <a:fontRef idx="minor"/>
      </dsp:style>
    </dsp:sp>
    <dsp:sp modelId="{14A2CA28-1B7E-4D27-A5A1-5D22E99781C7}">
      <dsp:nvSpPr>
        <dsp:cNvPr id="0" name=""/>
        <dsp:cNvSpPr/>
      </dsp:nvSpPr>
      <dsp:spPr>
        <a:xfrm>
          <a:off x="2416004" y="2975508"/>
          <a:ext cx="640169" cy="409708"/>
        </a:xfrm>
        <a:prstGeom prst="downArrow">
          <a:avLst/>
        </a:prstGeom>
        <a:solidFill>
          <a:schemeClr val="accent2">
            <a:tint val="60000"/>
            <a:hueOff val="0"/>
            <a:satOff val="0"/>
            <a:lumOff val="0"/>
            <a:alphaOff val="0"/>
          </a:schemeClr>
        </a:soli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01B69857-9240-4E4B-8D69-A848EBC761A4}">
      <dsp:nvSpPr>
        <dsp:cNvPr id="0" name=""/>
        <dsp:cNvSpPr/>
      </dsp:nvSpPr>
      <dsp:spPr>
        <a:xfrm>
          <a:off x="991038" y="3328882"/>
          <a:ext cx="3072814" cy="7682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199136" rIns="199136" bIns="199136" numCol="1" spcCol="1270" anchor="ctr" anchorCtr="0">
          <a:noAutofit/>
        </a:bodyPr>
        <a:lstStyle/>
        <a:p>
          <a:pPr lvl="0" algn="ctr" defTabSz="1244600">
            <a:lnSpc>
              <a:spcPct val="90000"/>
            </a:lnSpc>
            <a:spcBef>
              <a:spcPct val="0"/>
            </a:spcBef>
            <a:spcAft>
              <a:spcPct val="35000"/>
            </a:spcAft>
          </a:pPr>
          <a:r>
            <a:rPr lang="es-AR" sz="2800" kern="1200" dirty="0"/>
            <a:t>Producto Software</a:t>
          </a:r>
        </a:p>
      </dsp:txBody>
      <dsp:txXfrm>
        <a:off x="991038" y="3328882"/>
        <a:ext cx="3072814" cy="768203"/>
      </dsp:txXfrm>
    </dsp:sp>
    <dsp:sp modelId="{5FB91500-C7A9-410C-B5A2-83B0A60F45A2}">
      <dsp:nvSpPr>
        <dsp:cNvPr id="0" name=""/>
        <dsp:cNvSpPr/>
      </dsp:nvSpPr>
      <dsp:spPr>
        <a:xfrm>
          <a:off x="2280288" y="1402227"/>
          <a:ext cx="1152305" cy="1152305"/>
        </a:xfrm>
        <a:prstGeom prst="ellipse">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s-AR" sz="1100" kern="1200"/>
            <a:t>Documen-tación Asociada</a:t>
          </a:r>
        </a:p>
      </dsp:txBody>
      <dsp:txXfrm>
        <a:off x="2449039" y="1570978"/>
        <a:ext cx="814803" cy="814803"/>
      </dsp:txXfrm>
    </dsp:sp>
    <dsp:sp modelId="{B633C0A1-8204-4B48-8AA1-ECB6DEBE742E}">
      <dsp:nvSpPr>
        <dsp:cNvPr id="0" name=""/>
        <dsp:cNvSpPr/>
      </dsp:nvSpPr>
      <dsp:spPr>
        <a:xfrm>
          <a:off x="1437457" y="536526"/>
          <a:ext cx="1188891" cy="1154736"/>
        </a:xfrm>
        <a:prstGeom prst="ellipse">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s-AR" sz="1100" kern="1200"/>
            <a:t>Programas desarrollados</a:t>
          </a:r>
        </a:p>
      </dsp:txBody>
      <dsp:txXfrm>
        <a:off x="1611566" y="705633"/>
        <a:ext cx="840673" cy="816522"/>
      </dsp:txXfrm>
    </dsp:sp>
    <dsp:sp modelId="{CFA91EDA-1337-4EAA-9E5D-92D4BB4A4550}">
      <dsp:nvSpPr>
        <dsp:cNvPr id="0" name=""/>
        <dsp:cNvSpPr/>
      </dsp:nvSpPr>
      <dsp:spPr>
        <a:xfrm>
          <a:off x="943614" y="25606"/>
          <a:ext cx="3584950" cy="2867960"/>
        </a:xfrm>
        <a:prstGeom prst="funnel">
          <a:avLst/>
        </a:prstGeom>
        <a:solidFill>
          <a:schemeClr val="accent2">
            <a:alpha val="40000"/>
            <a:tint val="40000"/>
            <a:hueOff val="0"/>
            <a:satOff val="0"/>
            <a:lumOff val="0"/>
            <a:alphaOff val="0"/>
          </a:schemeClr>
        </a:solidFill>
        <a:ln w="9525" cap="flat" cmpd="sng" algn="ctr">
          <a:solidFill>
            <a:schemeClr val="accent2">
              <a:hueOff val="0"/>
              <a:satOff val="0"/>
              <a:lumOff val="0"/>
              <a:alphaOff val="0"/>
            </a:schemeClr>
          </a:solidFill>
          <a:prstDash val="solid"/>
        </a:ln>
        <a:effectLst/>
        <a:scene3d>
          <a:camera prst="orthographicFront"/>
          <a:lightRig rig="chilly" dir="t"/>
        </a:scene3d>
        <a:sp3d prstMaterial="dkEdge">
          <a:bevelT w="127000" h="25400"/>
        </a:sp3d>
      </dsp:spPr>
      <dsp:style>
        <a:lnRef idx="1">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C31E97-7682-4337-A29E-E2E2D2B1326B}">
      <dsp:nvSpPr>
        <dsp:cNvPr id="0" name=""/>
        <dsp:cNvSpPr/>
      </dsp:nvSpPr>
      <dsp:spPr>
        <a:xfrm rot="5400000">
          <a:off x="-222731" y="227241"/>
          <a:ext cx="1484873" cy="1039411"/>
        </a:xfrm>
        <a:prstGeom prst="chevron">
          <a:avLst/>
        </a:prstGeom>
        <a:solidFill>
          <a:schemeClr val="accent2">
            <a:alpha val="90000"/>
            <a:hueOff val="0"/>
            <a:satOff val="0"/>
            <a:lumOff val="0"/>
            <a:alphaOff val="0"/>
          </a:schemeClr>
        </a:solidFill>
        <a:ln w="9525" cap="flat" cmpd="sng" algn="ctr">
          <a:solidFill>
            <a:schemeClr val="accent2">
              <a:alpha val="90000"/>
              <a:hueOff val="0"/>
              <a:satOff val="0"/>
              <a:lumOff val="0"/>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s-AR" sz="1700" kern="1200"/>
            <a:t>Económico</a:t>
          </a:r>
        </a:p>
      </dsp:txBody>
      <dsp:txXfrm rot="-5400000">
        <a:off x="1" y="524216"/>
        <a:ext cx="1039411" cy="445462"/>
      </dsp:txXfrm>
    </dsp:sp>
    <dsp:sp modelId="{AF6B3FE8-4CC9-442C-B230-FD3FE01003D7}">
      <dsp:nvSpPr>
        <dsp:cNvPr id="0" name=""/>
        <dsp:cNvSpPr/>
      </dsp:nvSpPr>
      <dsp:spPr>
        <a:xfrm rot="5400000">
          <a:off x="3925553" y="-2881631"/>
          <a:ext cx="965167" cy="6737452"/>
        </a:xfrm>
        <a:prstGeom prst="round2SameRect">
          <a:avLst/>
        </a:prstGeom>
        <a:solidFill>
          <a:schemeClr val="lt1">
            <a:alpha val="90000"/>
            <a:hueOff val="0"/>
            <a:satOff val="0"/>
            <a:lumOff val="0"/>
            <a:alphaOff val="0"/>
          </a:schemeClr>
        </a:solidFill>
        <a:ln w="9525" cap="flat" cmpd="sng" algn="ctr">
          <a:solidFill>
            <a:schemeClr val="accent2">
              <a:alpha val="90000"/>
              <a:hueOff val="0"/>
              <a:satOff val="0"/>
              <a:lumOff val="0"/>
              <a:alphaOff val="0"/>
            </a:schemeClr>
          </a:solidFill>
          <a:prstDash val="solid"/>
        </a:ln>
        <a:effectLst/>
        <a:scene3d>
          <a:camera prst="orthographicFront"/>
          <a:lightRig rig="chilly" dir="t"/>
        </a:scene3d>
        <a:sp3d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s-AR" sz="1200" kern="1200" dirty="0"/>
            <a:t>¿</a:t>
          </a:r>
          <a:r>
            <a:rPr lang="es-AR" sz="2000" b="1" kern="1200" dirty="0"/>
            <a:t>El importe a recibir, permite financiar el proyecto                   </a:t>
          </a:r>
          <a:r>
            <a:rPr lang="es-AR" sz="2000" kern="1200" dirty="0"/>
            <a:t>         (la obra)? </a:t>
          </a:r>
        </a:p>
        <a:p>
          <a:pPr marL="228600" lvl="1" indent="-228600" algn="l" defTabSz="889000">
            <a:lnSpc>
              <a:spcPct val="90000"/>
            </a:lnSpc>
            <a:spcBef>
              <a:spcPct val="0"/>
            </a:spcBef>
            <a:spcAft>
              <a:spcPct val="15000"/>
            </a:spcAft>
            <a:buChar char="••"/>
          </a:pPr>
          <a:r>
            <a:rPr lang="es-AR" sz="2000" kern="1200" dirty="0"/>
            <a:t>Materiales requeridos, contratación de </a:t>
          </a:r>
          <a:r>
            <a:rPr lang="es-AR" sz="2000" kern="1200" dirty="0" err="1"/>
            <a:t>presonal</a:t>
          </a:r>
          <a:r>
            <a:rPr lang="es-AR" sz="2000" kern="1200" dirty="0"/>
            <a:t>, etc.</a:t>
          </a:r>
        </a:p>
      </dsp:txBody>
      <dsp:txXfrm rot="-5400000">
        <a:off x="1039411" y="51627"/>
        <a:ext cx="6690336" cy="870935"/>
      </dsp:txXfrm>
    </dsp:sp>
    <dsp:sp modelId="{BC57F16C-1197-458B-B5DA-BE331BF14D34}">
      <dsp:nvSpPr>
        <dsp:cNvPr id="0" name=""/>
        <dsp:cNvSpPr/>
      </dsp:nvSpPr>
      <dsp:spPr>
        <a:xfrm rot="5400000">
          <a:off x="-222731" y="1531029"/>
          <a:ext cx="1484873" cy="1039411"/>
        </a:xfrm>
        <a:prstGeom prst="chevron">
          <a:avLst/>
        </a:prstGeom>
        <a:solidFill>
          <a:schemeClr val="accent2">
            <a:alpha val="90000"/>
            <a:hueOff val="0"/>
            <a:satOff val="0"/>
            <a:lumOff val="0"/>
            <a:alphaOff val="-20000"/>
          </a:schemeClr>
        </a:solidFill>
        <a:ln w="9525" cap="flat" cmpd="sng" algn="ctr">
          <a:solidFill>
            <a:schemeClr val="accent2">
              <a:alpha val="90000"/>
              <a:hueOff val="0"/>
              <a:satOff val="0"/>
              <a:lumOff val="0"/>
              <a:alphaOff val="-2000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s-AR" sz="1700" kern="1200"/>
            <a:t>Político</a:t>
          </a:r>
        </a:p>
      </dsp:txBody>
      <dsp:txXfrm rot="-5400000">
        <a:off x="1" y="1828004"/>
        <a:ext cx="1039411" cy="445462"/>
      </dsp:txXfrm>
    </dsp:sp>
    <dsp:sp modelId="{834C32A5-09BD-4CAE-9D4A-0F4B4DE84D1B}">
      <dsp:nvSpPr>
        <dsp:cNvPr id="0" name=""/>
        <dsp:cNvSpPr/>
      </dsp:nvSpPr>
      <dsp:spPr>
        <a:xfrm rot="5400000">
          <a:off x="3925553" y="-1577843"/>
          <a:ext cx="965167" cy="6737452"/>
        </a:xfrm>
        <a:prstGeom prst="round2SameRect">
          <a:avLst/>
        </a:prstGeom>
        <a:solidFill>
          <a:schemeClr val="lt1">
            <a:alpha val="90000"/>
            <a:hueOff val="0"/>
            <a:satOff val="0"/>
            <a:lumOff val="0"/>
            <a:alphaOff val="0"/>
          </a:schemeClr>
        </a:solidFill>
        <a:ln w="9525" cap="flat" cmpd="sng" algn="ctr">
          <a:solidFill>
            <a:schemeClr val="accent2">
              <a:alpha val="90000"/>
              <a:hueOff val="0"/>
              <a:satOff val="0"/>
              <a:lumOff val="0"/>
              <a:alphaOff val="-20000"/>
            </a:schemeClr>
          </a:solidFill>
          <a:prstDash val="solid"/>
        </a:ln>
        <a:effectLst/>
        <a:scene3d>
          <a:camera prst="orthographicFront"/>
          <a:lightRig rig="chilly" dir="t"/>
        </a:scene3d>
        <a:sp3d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s-AR" sz="1200" kern="1200" dirty="0"/>
            <a:t>¿</a:t>
          </a:r>
          <a:r>
            <a:rPr lang="es-AR" sz="2000" b="1" kern="1200" dirty="0"/>
            <a:t>Hay alguna normativa que impida la realización del                  proyecto ? </a:t>
          </a:r>
          <a:r>
            <a:rPr lang="es-AR" sz="2000" kern="1200" dirty="0"/>
            <a:t>(la construcción del edificio en la zona)</a:t>
          </a:r>
        </a:p>
      </dsp:txBody>
      <dsp:txXfrm rot="-5400000">
        <a:off x="1039411" y="1355415"/>
        <a:ext cx="6690336" cy="870935"/>
      </dsp:txXfrm>
    </dsp:sp>
    <dsp:sp modelId="{5A89D975-9624-426E-85F2-7950AFCCE757}">
      <dsp:nvSpPr>
        <dsp:cNvPr id="0" name=""/>
        <dsp:cNvSpPr/>
      </dsp:nvSpPr>
      <dsp:spPr>
        <a:xfrm rot="5400000">
          <a:off x="-222731" y="3125834"/>
          <a:ext cx="1484873" cy="1039411"/>
        </a:xfrm>
        <a:prstGeom prst="chevron">
          <a:avLst/>
        </a:prstGeom>
        <a:solidFill>
          <a:schemeClr val="accent2">
            <a:alpha val="90000"/>
            <a:hueOff val="0"/>
            <a:satOff val="0"/>
            <a:lumOff val="0"/>
            <a:alphaOff val="-40000"/>
          </a:schemeClr>
        </a:solidFill>
        <a:ln w="9525" cap="flat" cmpd="sng" algn="ctr">
          <a:solidFill>
            <a:schemeClr val="accent2">
              <a:alpha val="90000"/>
              <a:hueOff val="0"/>
              <a:satOff val="0"/>
              <a:lumOff val="0"/>
              <a:alphaOff val="-4000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s-AR" sz="1700" kern="1200"/>
            <a:t>Técnico</a:t>
          </a:r>
        </a:p>
      </dsp:txBody>
      <dsp:txXfrm rot="-5400000">
        <a:off x="1" y="3422809"/>
        <a:ext cx="1039411" cy="445462"/>
      </dsp:txXfrm>
    </dsp:sp>
    <dsp:sp modelId="{77E1930D-6B08-42B4-9208-D2BB36A9B66E}">
      <dsp:nvSpPr>
        <dsp:cNvPr id="0" name=""/>
        <dsp:cNvSpPr/>
      </dsp:nvSpPr>
      <dsp:spPr>
        <a:xfrm rot="5400000">
          <a:off x="3634536" y="16961"/>
          <a:ext cx="1547202" cy="6737452"/>
        </a:xfrm>
        <a:prstGeom prst="round2SameRect">
          <a:avLst/>
        </a:prstGeom>
        <a:solidFill>
          <a:schemeClr val="lt1">
            <a:alpha val="90000"/>
            <a:hueOff val="0"/>
            <a:satOff val="0"/>
            <a:lumOff val="0"/>
            <a:alphaOff val="0"/>
          </a:schemeClr>
        </a:solidFill>
        <a:ln w="9525" cap="flat" cmpd="sng" algn="ctr">
          <a:solidFill>
            <a:schemeClr val="accent2">
              <a:alpha val="90000"/>
              <a:hueOff val="0"/>
              <a:satOff val="0"/>
              <a:lumOff val="0"/>
              <a:alphaOff val="-40000"/>
            </a:schemeClr>
          </a:solidFill>
          <a:prstDash val="solid"/>
        </a:ln>
        <a:effectLst/>
        <a:scene3d>
          <a:camera prst="orthographicFront"/>
          <a:lightRig rig="chilly" dir="t"/>
        </a:scene3d>
        <a:sp3d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s-AR" sz="2000" b="1" kern="1200" dirty="0"/>
            <a:t>¿Existe la tecnología para realizarlo?</a:t>
          </a:r>
        </a:p>
        <a:p>
          <a:pPr marL="228600" lvl="1" indent="-228600" algn="l" defTabSz="889000">
            <a:lnSpc>
              <a:spcPct val="90000"/>
            </a:lnSpc>
            <a:spcBef>
              <a:spcPct val="0"/>
            </a:spcBef>
            <a:spcAft>
              <a:spcPct val="15000"/>
            </a:spcAft>
            <a:buChar char="••"/>
          </a:pPr>
          <a:r>
            <a:rPr lang="es-AR" sz="2000" b="0" i="0" kern="1200" dirty="0"/>
            <a:t>Ejemplo: </a:t>
          </a:r>
          <a:r>
            <a:rPr lang="es-AR" sz="2000" kern="1200" dirty="0"/>
            <a:t>el suelo podría no ser apto para soportar el peso                  total de la edificación construida. Existen técnicas o materiales para construirlo a pesar de eso?                                </a:t>
          </a:r>
        </a:p>
      </dsp:txBody>
      <dsp:txXfrm rot="-5400000">
        <a:off x="1039411" y="2687614"/>
        <a:ext cx="6661924" cy="139614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DB92AB-D6F8-46A5-BF1E-C6D366AA538B}">
      <dsp:nvSpPr>
        <dsp:cNvPr id="0" name=""/>
        <dsp:cNvSpPr/>
      </dsp:nvSpPr>
      <dsp:spPr>
        <a:xfrm>
          <a:off x="3420380" y="1727371"/>
          <a:ext cx="1871793" cy="649713"/>
        </a:xfrm>
        <a:custGeom>
          <a:avLst/>
          <a:gdLst/>
          <a:ahLst/>
          <a:cxnLst/>
          <a:rect l="0" t="0" r="0" b="0"/>
          <a:pathLst>
            <a:path>
              <a:moveTo>
                <a:pt x="0" y="0"/>
              </a:moveTo>
              <a:lnTo>
                <a:pt x="0" y="324856"/>
              </a:lnTo>
              <a:lnTo>
                <a:pt x="1871793" y="324856"/>
              </a:lnTo>
              <a:lnTo>
                <a:pt x="1871793" y="649713"/>
              </a:lnTo>
            </a:path>
          </a:pathLst>
        </a:custGeom>
        <a:noFill/>
        <a:ln w="25400" cap="flat"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65D9D934-BE4C-4179-87DF-700A52141B1F}">
      <dsp:nvSpPr>
        <dsp:cNvPr id="0" name=""/>
        <dsp:cNvSpPr/>
      </dsp:nvSpPr>
      <dsp:spPr>
        <a:xfrm>
          <a:off x="1548586" y="1727371"/>
          <a:ext cx="1871793" cy="649713"/>
        </a:xfrm>
        <a:custGeom>
          <a:avLst/>
          <a:gdLst/>
          <a:ahLst/>
          <a:cxnLst/>
          <a:rect l="0" t="0" r="0" b="0"/>
          <a:pathLst>
            <a:path>
              <a:moveTo>
                <a:pt x="1871793" y="0"/>
              </a:moveTo>
              <a:lnTo>
                <a:pt x="1871793" y="324856"/>
              </a:lnTo>
              <a:lnTo>
                <a:pt x="0" y="324856"/>
              </a:lnTo>
              <a:lnTo>
                <a:pt x="0" y="649713"/>
              </a:lnTo>
            </a:path>
          </a:pathLst>
        </a:custGeom>
        <a:noFill/>
        <a:ln w="25400" cap="flat"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BE2C6443-35BC-4C66-AD9F-6BC4E3129FEA}">
      <dsp:nvSpPr>
        <dsp:cNvPr id="0" name=""/>
        <dsp:cNvSpPr/>
      </dsp:nvSpPr>
      <dsp:spPr>
        <a:xfrm>
          <a:off x="1873443" y="180434"/>
          <a:ext cx="3093873" cy="1546936"/>
        </a:xfrm>
        <a:prstGeom prst="rect">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s-AR" sz="3200" kern="1200" dirty="0"/>
            <a:t>Paradigma</a:t>
          </a:r>
        </a:p>
      </dsp:txBody>
      <dsp:txXfrm>
        <a:off x="1873443" y="180434"/>
        <a:ext cx="3093873" cy="1546936"/>
      </dsp:txXfrm>
    </dsp:sp>
    <dsp:sp modelId="{D0CB011D-BCF7-41E3-9B80-F5352364815D}">
      <dsp:nvSpPr>
        <dsp:cNvPr id="0" name=""/>
        <dsp:cNvSpPr/>
      </dsp:nvSpPr>
      <dsp:spPr>
        <a:xfrm>
          <a:off x="1649" y="2377084"/>
          <a:ext cx="3093873" cy="1546936"/>
        </a:xfrm>
        <a:prstGeom prst="rect">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s-AR" sz="3200" kern="1200" dirty="0"/>
            <a:t>Estructurado</a:t>
          </a:r>
        </a:p>
        <a:p>
          <a:pPr lvl="0" algn="ctr" defTabSz="1422400">
            <a:lnSpc>
              <a:spcPct val="90000"/>
            </a:lnSpc>
            <a:spcBef>
              <a:spcPct val="0"/>
            </a:spcBef>
            <a:spcAft>
              <a:spcPct val="35000"/>
            </a:spcAft>
          </a:pPr>
          <a:r>
            <a:rPr lang="es-AR" sz="3200" kern="1200" dirty="0"/>
            <a:t>DFD. DER.DTE</a:t>
          </a:r>
        </a:p>
      </dsp:txBody>
      <dsp:txXfrm>
        <a:off x="1649" y="2377084"/>
        <a:ext cx="3093873" cy="1546936"/>
      </dsp:txXfrm>
    </dsp:sp>
    <dsp:sp modelId="{A95291C0-D310-4073-86F7-3EE4B563D107}">
      <dsp:nvSpPr>
        <dsp:cNvPr id="0" name=""/>
        <dsp:cNvSpPr/>
      </dsp:nvSpPr>
      <dsp:spPr>
        <a:xfrm>
          <a:off x="3745236" y="2377084"/>
          <a:ext cx="3093873" cy="1546936"/>
        </a:xfrm>
        <a:prstGeom prst="rect">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s-AR" sz="3200" kern="1200" dirty="0"/>
            <a:t>Orientado a Objetos.</a:t>
          </a:r>
        </a:p>
      </dsp:txBody>
      <dsp:txXfrm>
        <a:off x="3745236" y="2377084"/>
        <a:ext cx="3093873" cy="154693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CF9D03-E514-4E2B-A8AB-1CC541894626}">
      <dsp:nvSpPr>
        <dsp:cNvPr id="0" name=""/>
        <dsp:cNvSpPr/>
      </dsp:nvSpPr>
      <dsp:spPr>
        <a:xfrm>
          <a:off x="1814" y="0"/>
          <a:ext cx="2823649" cy="5572164"/>
        </a:xfrm>
        <a:prstGeom prst="roundRect">
          <a:avLst>
            <a:gd name="adj" fmla="val 10000"/>
          </a:avLst>
        </a:prstGeom>
        <a:solidFill>
          <a:schemeClr val="bg1"/>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t" anchorCtr="1">
          <a:noAutofit/>
        </a:bodyPr>
        <a:lstStyle/>
        <a:p>
          <a:pPr lvl="0" algn="l" defTabSz="889000">
            <a:lnSpc>
              <a:spcPct val="90000"/>
            </a:lnSpc>
            <a:spcBef>
              <a:spcPct val="0"/>
            </a:spcBef>
            <a:spcAft>
              <a:spcPct val="35000"/>
            </a:spcAft>
          </a:pPr>
          <a:r>
            <a:rPr lang="es-AR" sz="2000" b="1" kern="1200" dirty="0">
              <a:solidFill>
                <a:sysClr val="windowText" lastClr="000000"/>
              </a:solidFill>
            </a:rPr>
            <a:t>Mantener</a:t>
          </a:r>
        </a:p>
        <a:p>
          <a:pPr lvl="0" algn="l" defTabSz="889000">
            <a:lnSpc>
              <a:spcPct val="90000"/>
            </a:lnSpc>
            <a:spcBef>
              <a:spcPct val="0"/>
            </a:spcBef>
            <a:spcAft>
              <a:spcPct val="35000"/>
            </a:spcAft>
          </a:pPr>
          <a:endParaRPr lang="es-AR" sz="2000" kern="1200" dirty="0">
            <a:solidFill>
              <a:sysClr val="windowText" lastClr="000000"/>
            </a:solidFill>
          </a:endParaRPr>
        </a:p>
        <a:p>
          <a:pPr marL="228600" lvl="1" indent="-228600" algn="l" defTabSz="889000">
            <a:lnSpc>
              <a:spcPct val="90000"/>
            </a:lnSpc>
            <a:spcBef>
              <a:spcPct val="0"/>
            </a:spcBef>
            <a:spcAft>
              <a:spcPct val="15000"/>
            </a:spcAft>
            <a:buChar char="••"/>
          </a:pPr>
          <a:r>
            <a:rPr lang="es-AR" sz="2000" kern="1200" dirty="0">
              <a:solidFill>
                <a:sysClr val="windowText" lastClr="000000"/>
              </a:solidFill>
            </a:rPr>
            <a:t>Reparar fallas</a:t>
          </a:r>
        </a:p>
        <a:p>
          <a:pPr marL="228600" lvl="1" indent="-228600" algn="l" defTabSz="889000">
            <a:lnSpc>
              <a:spcPct val="90000"/>
            </a:lnSpc>
            <a:spcBef>
              <a:spcPct val="0"/>
            </a:spcBef>
            <a:spcAft>
              <a:spcPct val="15000"/>
            </a:spcAft>
            <a:buChar char="••"/>
          </a:pPr>
          <a:r>
            <a:rPr lang="es-AR" sz="2000" kern="1200" dirty="0">
              <a:solidFill>
                <a:sysClr val="windowText" lastClr="000000"/>
              </a:solidFill>
            </a:rPr>
            <a:t>(Corregir errores inadvertidos)</a:t>
          </a:r>
        </a:p>
      </dsp:txBody>
      <dsp:txXfrm>
        <a:off x="1814" y="2228865"/>
        <a:ext cx="2823649" cy="2228865"/>
      </dsp:txXfrm>
    </dsp:sp>
    <dsp:sp modelId="{1D8C69DC-6347-40B2-8B08-54E8E81CA9E1}">
      <dsp:nvSpPr>
        <dsp:cNvPr id="0" name=""/>
        <dsp:cNvSpPr/>
      </dsp:nvSpPr>
      <dsp:spPr>
        <a:xfrm>
          <a:off x="485874" y="334329"/>
          <a:ext cx="1855530" cy="1855530"/>
        </a:xfrm>
        <a:prstGeom prst="ellipse">
          <a:avLst/>
        </a:prstGeom>
        <a:blipFill rotWithShape="0">
          <a:blip xmlns:r="http://schemas.openxmlformats.org/officeDocument/2006/relationships" r:embed="rId1"/>
          <a:stretch>
            <a:fillRect/>
          </a:stretch>
        </a:blipFill>
        <a:ln>
          <a:noFill/>
        </a:ln>
        <a:effectLst/>
        <a:scene3d>
          <a:camera prst="orthographicFront"/>
          <a:lightRig rig="chilly" dir="t"/>
        </a:scene3d>
        <a:sp3d z="12700" extrusionH="12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EAD990D1-9D2D-4609-A04C-0816A75DB12F}">
      <dsp:nvSpPr>
        <dsp:cNvPr id="0" name=""/>
        <dsp:cNvSpPr/>
      </dsp:nvSpPr>
      <dsp:spPr>
        <a:xfrm>
          <a:off x="2910174" y="0"/>
          <a:ext cx="2823649" cy="5572164"/>
        </a:xfrm>
        <a:prstGeom prst="roundRect">
          <a:avLst>
            <a:gd name="adj" fmla="val 10000"/>
          </a:avLst>
        </a:prstGeom>
        <a:solidFill>
          <a:schemeClr val="bg1"/>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t" anchorCtr="1">
          <a:noAutofit/>
        </a:bodyPr>
        <a:lstStyle/>
        <a:p>
          <a:pPr lvl="0" algn="ctr" defTabSz="889000">
            <a:lnSpc>
              <a:spcPct val="90000"/>
            </a:lnSpc>
            <a:spcBef>
              <a:spcPct val="0"/>
            </a:spcBef>
            <a:spcAft>
              <a:spcPct val="35000"/>
            </a:spcAft>
          </a:pPr>
          <a:r>
            <a:rPr lang="es-AR" sz="2000" b="1" kern="1200" dirty="0">
              <a:solidFill>
                <a:sysClr val="windowText" lastClr="000000"/>
              </a:solidFill>
            </a:rPr>
            <a:t>Actualizar</a:t>
          </a:r>
        </a:p>
        <a:p>
          <a:pPr lvl="0" algn="l" defTabSz="889000">
            <a:lnSpc>
              <a:spcPct val="90000"/>
            </a:lnSpc>
            <a:spcBef>
              <a:spcPct val="0"/>
            </a:spcBef>
            <a:spcAft>
              <a:spcPct val="35000"/>
            </a:spcAft>
          </a:pPr>
          <a:endParaRPr lang="es-AR" sz="2000" kern="1200" dirty="0">
            <a:solidFill>
              <a:sysClr val="windowText" lastClr="000000"/>
            </a:solidFill>
          </a:endParaRPr>
        </a:p>
        <a:p>
          <a:pPr marL="228600" lvl="1" indent="-228600" algn="l" defTabSz="889000">
            <a:lnSpc>
              <a:spcPct val="90000"/>
            </a:lnSpc>
            <a:spcBef>
              <a:spcPct val="0"/>
            </a:spcBef>
            <a:spcAft>
              <a:spcPct val="15000"/>
            </a:spcAft>
            <a:buChar char="••"/>
          </a:pPr>
          <a:r>
            <a:rPr lang="es-AR" sz="2000" kern="1200" dirty="0">
              <a:solidFill>
                <a:sysClr val="windowText" lastClr="000000"/>
              </a:solidFill>
            </a:rPr>
            <a:t>Adaptar el Software a diferentes entornos(funcionalidades que mejoran la performance del sistema)</a:t>
          </a:r>
        </a:p>
      </dsp:txBody>
      <dsp:txXfrm>
        <a:off x="2910174" y="2228865"/>
        <a:ext cx="2823649" cy="2228865"/>
      </dsp:txXfrm>
    </dsp:sp>
    <dsp:sp modelId="{079B9EEF-718A-4A62-9222-3E909703CFDC}">
      <dsp:nvSpPr>
        <dsp:cNvPr id="0" name=""/>
        <dsp:cNvSpPr/>
      </dsp:nvSpPr>
      <dsp:spPr>
        <a:xfrm>
          <a:off x="3394233" y="334329"/>
          <a:ext cx="1855530" cy="1855530"/>
        </a:xfrm>
        <a:prstGeom prst="ellipse">
          <a:avLst/>
        </a:prstGeom>
        <a:blipFill rotWithShape="0">
          <a:blip xmlns:r="http://schemas.openxmlformats.org/officeDocument/2006/relationships" r:embed="rId2"/>
          <a:stretch>
            <a:fillRect/>
          </a:stretch>
        </a:blipFill>
        <a:ln>
          <a:noFill/>
        </a:ln>
        <a:effectLst/>
        <a:scene3d>
          <a:camera prst="orthographicFront"/>
          <a:lightRig rig="chilly" dir="t"/>
        </a:scene3d>
        <a:sp3d z="12700" extrusionH="12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294471F9-3D84-47FE-B669-A31696F009BE}">
      <dsp:nvSpPr>
        <dsp:cNvPr id="0" name=""/>
        <dsp:cNvSpPr/>
      </dsp:nvSpPr>
      <dsp:spPr>
        <a:xfrm>
          <a:off x="5818533" y="0"/>
          <a:ext cx="2823649" cy="5572164"/>
        </a:xfrm>
        <a:prstGeom prst="roundRect">
          <a:avLst>
            <a:gd name="adj" fmla="val 10000"/>
          </a:avLst>
        </a:prstGeom>
        <a:solidFill>
          <a:schemeClr val="bg1"/>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t" anchorCtr="1">
          <a:noAutofit/>
        </a:bodyPr>
        <a:lstStyle/>
        <a:p>
          <a:pPr lvl="0" algn="ctr" defTabSz="889000">
            <a:lnSpc>
              <a:spcPct val="90000"/>
            </a:lnSpc>
            <a:spcBef>
              <a:spcPct val="0"/>
            </a:spcBef>
            <a:spcAft>
              <a:spcPct val="35000"/>
            </a:spcAft>
          </a:pPr>
          <a:r>
            <a:rPr lang="es-AR" sz="2000" b="1" kern="1200" dirty="0">
              <a:solidFill>
                <a:sysClr val="windowText" lastClr="000000"/>
              </a:solidFill>
            </a:rPr>
            <a:t>Mejorar el Sistema</a:t>
          </a:r>
        </a:p>
        <a:p>
          <a:pPr lvl="0" algn="l" defTabSz="889000">
            <a:lnSpc>
              <a:spcPct val="90000"/>
            </a:lnSpc>
            <a:spcBef>
              <a:spcPct val="0"/>
            </a:spcBef>
            <a:spcAft>
              <a:spcPct val="35000"/>
            </a:spcAft>
          </a:pPr>
          <a:endParaRPr lang="es-AR" sz="2000" kern="1200" dirty="0"/>
        </a:p>
        <a:p>
          <a:pPr marL="228600" lvl="1" indent="-228600" algn="l" defTabSz="889000">
            <a:lnSpc>
              <a:spcPct val="90000"/>
            </a:lnSpc>
            <a:spcBef>
              <a:spcPct val="0"/>
            </a:spcBef>
            <a:spcAft>
              <a:spcPct val="15000"/>
            </a:spcAft>
            <a:buChar char="••"/>
          </a:pPr>
          <a:r>
            <a:rPr lang="es-AR" sz="2000" kern="1200" dirty="0">
              <a:solidFill>
                <a:sysClr val="windowText" lastClr="000000"/>
              </a:solidFill>
            </a:rPr>
            <a:t>Actualizar el Sistema a Nuevos Cambios</a:t>
          </a:r>
        </a:p>
        <a:p>
          <a:pPr marL="228600" lvl="1" indent="-228600" algn="l" defTabSz="889000">
            <a:lnSpc>
              <a:spcPct val="90000"/>
            </a:lnSpc>
            <a:spcBef>
              <a:spcPct val="0"/>
            </a:spcBef>
            <a:spcAft>
              <a:spcPct val="15000"/>
            </a:spcAft>
            <a:buChar char="••"/>
          </a:pPr>
          <a:r>
            <a:rPr lang="es-AR" sz="2000" kern="1200" dirty="0">
              <a:solidFill>
                <a:sysClr val="windowText" lastClr="000000"/>
              </a:solidFill>
            </a:rPr>
            <a:t>(Agregar o Modificar Funcionalidades del Sistema)</a:t>
          </a:r>
        </a:p>
      </dsp:txBody>
      <dsp:txXfrm>
        <a:off x="5818533" y="2228865"/>
        <a:ext cx="2823649" cy="2228865"/>
      </dsp:txXfrm>
    </dsp:sp>
    <dsp:sp modelId="{ED3DA3E0-BDCA-4EF8-99BA-80E2D6224F7F}">
      <dsp:nvSpPr>
        <dsp:cNvPr id="0" name=""/>
        <dsp:cNvSpPr/>
      </dsp:nvSpPr>
      <dsp:spPr>
        <a:xfrm>
          <a:off x="6302592" y="334329"/>
          <a:ext cx="1855530" cy="1855530"/>
        </a:xfrm>
        <a:prstGeom prst="ellipse">
          <a:avLst/>
        </a:prstGeom>
        <a:blipFill rotWithShape="0">
          <a:blip xmlns:r="http://schemas.openxmlformats.org/officeDocument/2006/relationships" r:embed="rId3"/>
          <a:stretch>
            <a:fillRect/>
          </a:stretch>
        </a:blipFill>
        <a:ln>
          <a:noFill/>
        </a:ln>
        <a:effectLst/>
        <a:scene3d>
          <a:camera prst="orthographicFront"/>
          <a:lightRig rig="chilly" dir="t"/>
        </a:scene3d>
        <a:sp3d z="12700" extrusionH="12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84C91265-8E31-44DB-8295-EAB810067866}">
      <dsp:nvSpPr>
        <dsp:cNvPr id="0" name=""/>
        <dsp:cNvSpPr/>
      </dsp:nvSpPr>
      <dsp:spPr>
        <a:xfrm>
          <a:off x="556182" y="4736339"/>
          <a:ext cx="7952478" cy="835824"/>
        </a:xfrm>
        <a:prstGeom prst="leftRightArrow">
          <a:avLst/>
        </a:prstGeom>
        <a:solidFill>
          <a:schemeClr val="accent2">
            <a:tint val="40000"/>
            <a:hueOff val="0"/>
            <a:satOff val="0"/>
            <a:lumOff val="0"/>
            <a:alphaOff val="0"/>
          </a:schemeClr>
        </a:soli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BB5514-48D2-4AD9-A27A-3D78B1D6AE5E}">
      <dsp:nvSpPr>
        <dsp:cNvPr id="0" name=""/>
        <dsp:cNvSpPr/>
      </dsp:nvSpPr>
      <dsp:spPr>
        <a:xfrm>
          <a:off x="1449038" y="130016"/>
          <a:ext cx="2580322" cy="896112"/>
        </a:xfrm>
        <a:prstGeom prst="ellipse">
          <a:avLst/>
        </a:prstGeom>
        <a:solidFill>
          <a:schemeClr val="accent2">
            <a:tint val="50000"/>
            <a:alpha val="40000"/>
            <a:hueOff val="0"/>
            <a:satOff val="0"/>
            <a:lumOff val="0"/>
            <a:alphaOff val="0"/>
          </a:schemeClr>
        </a:solidFill>
        <a:ln>
          <a:noFill/>
        </a:ln>
        <a:effectLst/>
        <a:scene3d>
          <a:camera prst="orthographicFront"/>
          <a:lightRig rig="flat" dir="t"/>
        </a:scene3d>
        <a:sp3d z="-190500" extrusionH="12700" prstMaterial="matte"/>
      </dsp:spPr>
      <dsp:style>
        <a:lnRef idx="0">
          <a:scrgbClr r="0" g="0" b="0"/>
        </a:lnRef>
        <a:fillRef idx="1">
          <a:scrgbClr r="0" g="0" b="0"/>
        </a:fillRef>
        <a:effectRef idx="0">
          <a:scrgbClr r="0" g="0" b="0"/>
        </a:effectRef>
        <a:fontRef idx="minor"/>
      </dsp:style>
    </dsp:sp>
    <dsp:sp modelId="{12D8BB36-7173-465C-BC7F-8D837EA48C84}">
      <dsp:nvSpPr>
        <dsp:cNvPr id="0" name=""/>
        <dsp:cNvSpPr/>
      </dsp:nvSpPr>
      <dsp:spPr>
        <a:xfrm>
          <a:off x="2493168" y="2324290"/>
          <a:ext cx="500062" cy="320040"/>
        </a:xfrm>
        <a:prstGeom prst="downArrow">
          <a:avLst/>
        </a:prstGeom>
        <a:solidFill>
          <a:schemeClr val="accent2">
            <a:tint val="40000"/>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flat" dir="t"/>
        </a:scene3d>
        <a:sp3d z="190500" prstMaterial="plastic">
          <a:bevelT w="120900" h="88900"/>
          <a:bevelB w="88900" h="31750" prst="angle"/>
        </a:sp3d>
      </dsp:spPr>
      <dsp:style>
        <a:lnRef idx="0">
          <a:scrgbClr r="0" g="0" b="0"/>
        </a:lnRef>
        <a:fillRef idx="1">
          <a:scrgbClr r="0" g="0" b="0"/>
        </a:fillRef>
        <a:effectRef idx="3">
          <a:scrgbClr r="0" g="0" b="0"/>
        </a:effectRef>
        <a:fontRef idx="minor">
          <a:schemeClr val="lt1"/>
        </a:fontRef>
      </dsp:style>
    </dsp:sp>
    <dsp:sp modelId="{CAEE20F1-5D11-4E76-AEF6-356D2AE0FB86}">
      <dsp:nvSpPr>
        <dsp:cNvPr id="0" name=""/>
        <dsp:cNvSpPr/>
      </dsp:nvSpPr>
      <dsp:spPr>
        <a:xfrm>
          <a:off x="1543049" y="2600325"/>
          <a:ext cx="2400300" cy="6000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s-AR" sz="1600" kern="1200">
              <a:solidFill>
                <a:sysClr val="windowText" lastClr="000000"/>
              </a:solidFill>
            </a:rPr>
            <a:t>Fenómeno Organizacional</a:t>
          </a:r>
        </a:p>
      </dsp:txBody>
      <dsp:txXfrm>
        <a:off x="1543049" y="2600325"/>
        <a:ext cx="2400300" cy="600075"/>
      </dsp:txXfrm>
    </dsp:sp>
    <dsp:sp modelId="{DDC3A68D-0122-45AF-9500-7CE50DF79286}">
      <dsp:nvSpPr>
        <dsp:cNvPr id="0" name=""/>
        <dsp:cNvSpPr/>
      </dsp:nvSpPr>
      <dsp:spPr>
        <a:xfrm>
          <a:off x="2387155" y="1095336"/>
          <a:ext cx="900112" cy="900112"/>
        </a:xfrm>
        <a:prstGeom prst="ellipse">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s-AR" sz="1200" kern="1200">
              <a:solidFill>
                <a:sysClr val="windowText" lastClr="000000"/>
              </a:solidFill>
            </a:rPr>
            <a:t>Agentes</a:t>
          </a:r>
        </a:p>
      </dsp:txBody>
      <dsp:txXfrm>
        <a:off x="2518973" y="1227154"/>
        <a:ext cx="636476" cy="636476"/>
      </dsp:txXfrm>
    </dsp:sp>
    <dsp:sp modelId="{52C30928-6C5A-4205-AB26-D13DC4BAA69A}">
      <dsp:nvSpPr>
        <dsp:cNvPr id="0" name=""/>
        <dsp:cNvSpPr/>
      </dsp:nvSpPr>
      <dsp:spPr>
        <a:xfrm>
          <a:off x="1743075" y="420052"/>
          <a:ext cx="900112" cy="900112"/>
        </a:xfrm>
        <a:prstGeom prst="ellipse">
          <a:avLst/>
        </a:prstGeom>
        <a:gradFill rotWithShape="0">
          <a:gsLst>
            <a:gs pos="0">
              <a:schemeClr val="accent2">
                <a:hueOff val="-7200000"/>
                <a:satOff val="-30002"/>
                <a:lumOff val="25001"/>
                <a:alphaOff val="0"/>
                <a:shade val="51000"/>
                <a:satMod val="130000"/>
              </a:schemeClr>
            </a:gs>
            <a:gs pos="80000">
              <a:schemeClr val="accent2">
                <a:hueOff val="-7200000"/>
                <a:satOff val="-30002"/>
                <a:lumOff val="25001"/>
                <a:alphaOff val="0"/>
                <a:shade val="93000"/>
                <a:satMod val="130000"/>
              </a:schemeClr>
            </a:gs>
            <a:gs pos="100000">
              <a:schemeClr val="accent2">
                <a:hueOff val="-7200000"/>
                <a:satOff val="-30002"/>
                <a:lumOff val="25001"/>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s-AR" sz="1200" kern="1200">
              <a:solidFill>
                <a:sysClr val="windowText" lastClr="000000"/>
              </a:solidFill>
            </a:rPr>
            <a:t>Recursos</a:t>
          </a:r>
        </a:p>
      </dsp:txBody>
      <dsp:txXfrm>
        <a:off x="1874893" y="551870"/>
        <a:ext cx="636476" cy="636476"/>
      </dsp:txXfrm>
    </dsp:sp>
    <dsp:sp modelId="{D6922BE5-255C-472D-AD5E-ADF91916F241}">
      <dsp:nvSpPr>
        <dsp:cNvPr id="0" name=""/>
        <dsp:cNvSpPr/>
      </dsp:nvSpPr>
      <dsp:spPr>
        <a:xfrm>
          <a:off x="2663190" y="202425"/>
          <a:ext cx="900112" cy="900112"/>
        </a:xfrm>
        <a:prstGeom prst="ellipse">
          <a:avLst/>
        </a:prstGeom>
        <a:gradFill rotWithShape="0">
          <a:gsLst>
            <a:gs pos="0">
              <a:schemeClr val="accent2">
                <a:hueOff val="-14400000"/>
                <a:satOff val="-60003"/>
                <a:lumOff val="50001"/>
                <a:alphaOff val="0"/>
                <a:shade val="51000"/>
                <a:satMod val="130000"/>
              </a:schemeClr>
            </a:gs>
            <a:gs pos="80000">
              <a:schemeClr val="accent2">
                <a:hueOff val="-14400000"/>
                <a:satOff val="-60003"/>
                <a:lumOff val="50001"/>
                <a:alphaOff val="0"/>
                <a:shade val="93000"/>
                <a:satMod val="130000"/>
              </a:schemeClr>
            </a:gs>
            <a:gs pos="100000">
              <a:schemeClr val="accent2">
                <a:hueOff val="-14400000"/>
                <a:satOff val="-60003"/>
                <a:lumOff val="50001"/>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s-AR" sz="1200" kern="1200">
              <a:solidFill>
                <a:sysClr val="windowText" lastClr="000000"/>
              </a:solidFill>
            </a:rPr>
            <a:t>Valores comunes</a:t>
          </a:r>
        </a:p>
      </dsp:txBody>
      <dsp:txXfrm>
        <a:off x="2795008" y="334243"/>
        <a:ext cx="636476" cy="636476"/>
      </dsp:txXfrm>
    </dsp:sp>
    <dsp:sp modelId="{605C33C4-6360-4C03-917E-08CAEC524D47}">
      <dsp:nvSpPr>
        <dsp:cNvPr id="0" name=""/>
        <dsp:cNvSpPr/>
      </dsp:nvSpPr>
      <dsp:spPr>
        <a:xfrm>
          <a:off x="1343025" y="169630"/>
          <a:ext cx="2800350" cy="2240280"/>
        </a:xfrm>
        <a:prstGeom prst="funnel">
          <a:avLst/>
        </a:prstGeom>
        <a:solidFill>
          <a:schemeClr val="lt1">
            <a:alpha val="4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DB6399-4C1E-44D0-B389-E862DE82F7CC}">
      <dsp:nvSpPr>
        <dsp:cNvPr id="0" name=""/>
        <dsp:cNvSpPr/>
      </dsp:nvSpPr>
      <dsp:spPr>
        <a:xfrm>
          <a:off x="2918100" y="619050"/>
          <a:ext cx="129899" cy="569081"/>
        </a:xfrm>
        <a:custGeom>
          <a:avLst/>
          <a:gdLst/>
          <a:ahLst/>
          <a:cxnLst/>
          <a:rect l="0" t="0" r="0" b="0"/>
          <a:pathLst>
            <a:path>
              <a:moveTo>
                <a:pt x="129899" y="0"/>
              </a:moveTo>
              <a:lnTo>
                <a:pt x="129899" y="569081"/>
              </a:lnTo>
              <a:lnTo>
                <a:pt x="0" y="569081"/>
              </a:lnTo>
            </a:path>
          </a:pathLst>
        </a:custGeom>
        <a:noFill/>
        <a:ln w="25400" cap="flat" cmpd="sng" algn="ctr">
          <a:solidFill>
            <a:schemeClr val="accent2">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3A5385-F638-4E26-9302-3CD1302A9D0A}">
      <dsp:nvSpPr>
        <dsp:cNvPr id="0" name=""/>
        <dsp:cNvSpPr/>
      </dsp:nvSpPr>
      <dsp:spPr>
        <a:xfrm>
          <a:off x="3047999" y="619050"/>
          <a:ext cx="1496931" cy="1138163"/>
        </a:xfrm>
        <a:custGeom>
          <a:avLst/>
          <a:gdLst/>
          <a:ahLst/>
          <a:cxnLst/>
          <a:rect l="0" t="0" r="0" b="0"/>
          <a:pathLst>
            <a:path>
              <a:moveTo>
                <a:pt x="0" y="0"/>
              </a:moveTo>
              <a:lnTo>
                <a:pt x="0" y="1008264"/>
              </a:lnTo>
              <a:lnTo>
                <a:pt x="1496931" y="1008264"/>
              </a:lnTo>
              <a:lnTo>
                <a:pt x="1496931" y="1138163"/>
              </a:lnTo>
            </a:path>
          </a:pathLst>
        </a:custGeom>
        <a:noFill/>
        <a:ln w="25400" cap="flat" cmpd="sng" algn="ctr">
          <a:solidFill>
            <a:schemeClr val="accent2">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2803874-7561-4E20-B144-CFE462E5EA31}">
      <dsp:nvSpPr>
        <dsp:cNvPr id="0" name=""/>
        <dsp:cNvSpPr/>
      </dsp:nvSpPr>
      <dsp:spPr>
        <a:xfrm>
          <a:off x="3002279" y="619050"/>
          <a:ext cx="91440" cy="1138163"/>
        </a:xfrm>
        <a:custGeom>
          <a:avLst/>
          <a:gdLst/>
          <a:ahLst/>
          <a:cxnLst/>
          <a:rect l="0" t="0" r="0" b="0"/>
          <a:pathLst>
            <a:path>
              <a:moveTo>
                <a:pt x="45720" y="0"/>
              </a:moveTo>
              <a:lnTo>
                <a:pt x="45720" y="1138163"/>
              </a:lnTo>
            </a:path>
          </a:pathLst>
        </a:custGeom>
        <a:noFill/>
        <a:ln w="25400" cap="flat" cmpd="sng" algn="ctr">
          <a:solidFill>
            <a:schemeClr val="accent2">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C261905-03D0-4EC9-85EC-22C330B43AA9}">
      <dsp:nvSpPr>
        <dsp:cNvPr id="0" name=""/>
        <dsp:cNvSpPr/>
      </dsp:nvSpPr>
      <dsp:spPr>
        <a:xfrm>
          <a:off x="1551068" y="619050"/>
          <a:ext cx="1496931" cy="1138163"/>
        </a:xfrm>
        <a:custGeom>
          <a:avLst/>
          <a:gdLst/>
          <a:ahLst/>
          <a:cxnLst/>
          <a:rect l="0" t="0" r="0" b="0"/>
          <a:pathLst>
            <a:path>
              <a:moveTo>
                <a:pt x="1496931" y="0"/>
              </a:moveTo>
              <a:lnTo>
                <a:pt x="1496931" y="1008264"/>
              </a:lnTo>
              <a:lnTo>
                <a:pt x="0" y="1008264"/>
              </a:lnTo>
              <a:lnTo>
                <a:pt x="0" y="1138163"/>
              </a:lnTo>
            </a:path>
          </a:pathLst>
        </a:custGeom>
        <a:noFill/>
        <a:ln w="25400" cap="flat" cmpd="sng" algn="ctr">
          <a:solidFill>
            <a:schemeClr val="accent2">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7F09790-B6AF-4BA5-9648-2CD8B8DB904A}">
      <dsp:nvSpPr>
        <dsp:cNvPr id="0" name=""/>
        <dsp:cNvSpPr/>
      </dsp:nvSpPr>
      <dsp:spPr>
        <a:xfrm>
          <a:off x="2429433" y="483"/>
          <a:ext cx="1237133" cy="618566"/>
        </a:xfrm>
        <a:prstGeom prst="rect">
          <a:avLst/>
        </a:prstGeom>
        <a:solidFill>
          <a:schemeClr val="accent2">
            <a:alpha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s-AR" sz="1100" kern="1200" dirty="0"/>
            <a:t>GTE. GRAL</a:t>
          </a:r>
        </a:p>
      </dsp:txBody>
      <dsp:txXfrm>
        <a:off x="2429433" y="483"/>
        <a:ext cx="1237133" cy="618566"/>
      </dsp:txXfrm>
    </dsp:sp>
    <dsp:sp modelId="{F6BC3AC5-8225-433F-B305-919755AE6FF5}">
      <dsp:nvSpPr>
        <dsp:cNvPr id="0" name=""/>
        <dsp:cNvSpPr/>
      </dsp:nvSpPr>
      <dsp:spPr>
        <a:xfrm>
          <a:off x="932501" y="1757213"/>
          <a:ext cx="1237133" cy="618566"/>
        </a:xfrm>
        <a:prstGeom prst="rect">
          <a:avLst/>
        </a:prstGeom>
        <a:solidFill>
          <a:schemeClr val="accent2">
            <a:alpha val="7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s-AR" sz="1100" kern="1200" dirty="0"/>
            <a:t>GTE. PRODUCCIÓN</a:t>
          </a:r>
        </a:p>
      </dsp:txBody>
      <dsp:txXfrm>
        <a:off x="932501" y="1757213"/>
        <a:ext cx="1237133" cy="618566"/>
      </dsp:txXfrm>
    </dsp:sp>
    <dsp:sp modelId="{B23CE7C9-2492-4370-976C-D03CB73F7BEB}">
      <dsp:nvSpPr>
        <dsp:cNvPr id="0" name=""/>
        <dsp:cNvSpPr/>
      </dsp:nvSpPr>
      <dsp:spPr>
        <a:xfrm>
          <a:off x="2429433" y="1757213"/>
          <a:ext cx="1237133" cy="618566"/>
        </a:xfrm>
        <a:prstGeom prst="rect">
          <a:avLst/>
        </a:prstGeom>
        <a:solidFill>
          <a:schemeClr val="accent2">
            <a:alpha val="7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s-AR" sz="1100" kern="1200" dirty="0"/>
            <a:t>GTE. COMERCIAL</a:t>
          </a:r>
        </a:p>
      </dsp:txBody>
      <dsp:txXfrm>
        <a:off x="2429433" y="1757213"/>
        <a:ext cx="1237133" cy="618566"/>
      </dsp:txXfrm>
    </dsp:sp>
    <dsp:sp modelId="{9D77810E-8876-465C-9568-2F5D76A1EA67}">
      <dsp:nvSpPr>
        <dsp:cNvPr id="0" name=""/>
        <dsp:cNvSpPr/>
      </dsp:nvSpPr>
      <dsp:spPr>
        <a:xfrm>
          <a:off x="3926364" y="1757213"/>
          <a:ext cx="1237133" cy="618566"/>
        </a:xfrm>
        <a:prstGeom prst="rect">
          <a:avLst/>
        </a:prstGeom>
        <a:solidFill>
          <a:schemeClr val="accent2">
            <a:alpha val="7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s-AR" sz="1100" kern="1200" dirty="0"/>
            <a:t>GTE. ADMINISTRATIVO</a:t>
          </a:r>
        </a:p>
      </dsp:txBody>
      <dsp:txXfrm>
        <a:off x="3926364" y="1757213"/>
        <a:ext cx="1237133" cy="618566"/>
      </dsp:txXfrm>
    </dsp:sp>
    <dsp:sp modelId="{D9062278-D738-49CF-A65C-09180510E1ED}">
      <dsp:nvSpPr>
        <dsp:cNvPr id="0" name=""/>
        <dsp:cNvSpPr/>
      </dsp:nvSpPr>
      <dsp:spPr>
        <a:xfrm>
          <a:off x="1680967" y="878848"/>
          <a:ext cx="1237133" cy="618566"/>
        </a:xfrm>
        <a:prstGeom prst="rect">
          <a:avLst/>
        </a:prstGeom>
        <a:solidFill>
          <a:schemeClr val="accent2">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s-AR" sz="1100" kern="1200" dirty="0"/>
            <a:t>AUDITOR</a:t>
          </a:r>
        </a:p>
      </dsp:txBody>
      <dsp:txXfrm>
        <a:off x="1680967" y="878848"/>
        <a:ext cx="1237133" cy="61856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F7B3BC-6969-4863-9BFE-7B6635AA920C}">
      <dsp:nvSpPr>
        <dsp:cNvPr id="0" name=""/>
        <dsp:cNvSpPr/>
      </dsp:nvSpPr>
      <dsp:spPr>
        <a:xfrm>
          <a:off x="0" y="313975"/>
          <a:ext cx="6811244" cy="645750"/>
        </a:xfrm>
        <a:prstGeom prst="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28628" tIns="416560" rIns="528628" bIns="78232" numCol="1" spcCol="1270" anchor="t" anchorCtr="0">
          <a:noAutofit/>
        </a:bodyPr>
        <a:lstStyle/>
        <a:p>
          <a:pPr marL="57150" lvl="1" indent="-57150" algn="l" defTabSz="488950">
            <a:lnSpc>
              <a:spcPct val="90000"/>
            </a:lnSpc>
            <a:spcBef>
              <a:spcPct val="0"/>
            </a:spcBef>
            <a:spcAft>
              <a:spcPct val="15000"/>
            </a:spcAft>
            <a:buChar char="••"/>
          </a:pPr>
          <a:r>
            <a:rPr lang="es-ES" sz="1100" kern="1200">
              <a:solidFill>
                <a:sysClr val="windowText" lastClr="000000"/>
              </a:solidFill>
            </a:rPr>
            <a:t>Seguimiento de todas las etapas del proceso al momento.</a:t>
          </a:r>
          <a:endParaRPr lang="es-AR" sz="1100" kern="1200">
            <a:solidFill>
              <a:sysClr val="windowText" lastClr="000000"/>
            </a:solidFill>
          </a:endParaRPr>
        </a:p>
      </dsp:txBody>
      <dsp:txXfrm>
        <a:off x="0" y="313975"/>
        <a:ext cx="6811244" cy="645750"/>
      </dsp:txXfrm>
    </dsp:sp>
    <dsp:sp modelId="{27083855-B3B9-4020-BA5D-DF72C2BB7CF7}">
      <dsp:nvSpPr>
        <dsp:cNvPr id="0" name=""/>
        <dsp:cNvSpPr/>
      </dsp:nvSpPr>
      <dsp:spPr>
        <a:xfrm>
          <a:off x="340562" y="18775"/>
          <a:ext cx="4767870" cy="590400"/>
        </a:xfrm>
        <a:prstGeom prst="roundRect">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180214" tIns="0" rIns="180214" bIns="0" numCol="1" spcCol="1270" anchor="ctr" anchorCtr="0">
          <a:noAutofit/>
        </a:bodyPr>
        <a:lstStyle/>
        <a:p>
          <a:pPr lvl="0" algn="l" defTabSz="488950">
            <a:lnSpc>
              <a:spcPct val="90000"/>
            </a:lnSpc>
            <a:spcBef>
              <a:spcPct val="0"/>
            </a:spcBef>
            <a:spcAft>
              <a:spcPct val="35000"/>
            </a:spcAft>
          </a:pPr>
          <a:r>
            <a:rPr lang="es-AR" sz="1100" b="1" kern="1200">
              <a:solidFill>
                <a:sysClr val="windowText" lastClr="000000"/>
              </a:solidFill>
            </a:rPr>
            <a:t>Tiempo Real</a:t>
          </a:r>
        </a:p>
      </dsp:txBody>
      <dsp:txXfrm>
        <a:off x="369383" y="47596"/>
        <a:ext cx="4710228" cy="532758"/>
      </dsp:txXfrm>
    </dsp:sp>
    <dsp:sp modelId="{38A6D098-E380-45F1-9A83-E6F1957C779D}">
      <dsp:nvSpPr>
        <dsp:cNvPr id="0" name=""/>
        <dsp:cNvSpPr/>
      </dsp:nvSpPr>
      <dsp:spPr>
        <a:xfrm>
          <a:off x="0" y="1362925"/>
          <a:ext cx="6811244" cy="929250"/>
        </a:xfrm>
        <a:prstGeom prst="rect">
          <a:avLst/>
        </a:prstGeom>
        <a:solidFill>
          <a:schemeClr val="lt1">
            <a:alpha val="90000"/>
            <a:hueOff val="0"/>
            <a:satOff val="0"/>
            <a:lumOff val="0"/>
            <a:alphaOff val="0"/>
          </a:schemeClr>
        </a:solidFill>
        <a:ln w="25400" cap="flat" cmpd="sng" algn="ctr">
          <a:solidFill>
            <a:schemeClr val="accent4">
              <a:hueOff val="3085722"/>
              <a:satOff val="16374"/>
              <a:lumOff val="2588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28628" tIns="416560" rIns="528628" bIns="78232" numCol="1" spcCol="1270" anchor="t" anchorCtr="0">
          <a:noAutofit/>
        </a:bodyPr>
        <a:lstStyle/>
        <a:p>
          <a:pPr marL="57150" lvl="1" indent="-57150" algn="just" defTabSz="488950">
            <a:lnSpc>
              <a:spcPct val="90000"/>
            </a:lnSpc>
            <a:spcBef>
              <a:spcPct val="0"/>
            </a:spcBef>
            <a:spcAft>
              <a:spcPct val="15000"/>
            </a:spcAft>
            <a:buChar char="••"/>
          </a:pPr>
          <a:r>
            <a:rPr lang="es-ES" sz="1100" kern="1200">
              <a:solidFill>
                <a:sysClr val="windowText" lastClr="000000"/>
              </a:solidFill>
            </a:rPr>
            <a:t>Monitorización remota para evitar posibles fallos. La colecta de datos generados por los diferentes elementos de la cadena de producción permite igualmente producir una réplica virtual de la totalidad o de parte de esa cadena, lo que también posibilita generar simulaciones de procedimientos o de test</a:t>
          </a:r>
          <a:endParaRPr lang="es-AR" sz="1100" kern="1200">
            <a:solidFill>
              <a:sysClr val="windowText" lastClr="000000"/>
            </a:solidFill>
          </a:endParaRPr>
        </a:p>
      </dsp:txBody>
      <dsp:txXfrm>
        <a:off x="0" y="1362925"/>
        <a:ext cx="6811244" cy="929250"/>
      </dsp:txXfrm>
    </dsp:sp>
    <dsp:sp modelId="{87F1481F-F315-4028-AC2D-0B28023164FE}">
      <dsp:nvSpPr>
        <dsp:cNvPr id="0" name=""/>
        <dsp:cNvSpPr/>
      </dsp:nvSpPr>
      <dsp:spPr>
        <a:xfrm>
          <a:off x="340562" y="1067725"/>
          <a:ext cx="4767870" cy="590400"/>
        </a:xfrm>
        <a:prstGeom prst="roundRect">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180214" tIns="0" rIns="180214" bIns="0" numCol="1" spcCol="1270" anchor="ctr" anchorCtr="0">
          <a:noAutofit/>
        </a:bodyPr>
        <a:lstStyle/>
        <a:p>
          <a:pPr lvl="0" algn="l" defTabSz="488950">
            <a:lnSpc>
              <a:spcPct val="90000"/>
            </a:lnSpc>
            <a:spcBef>
              <a:spcPct val="0"/>
            </a:spcBef>
            <a:spcAft>
              <a:spcPct val="35000"/>
            </a:spcAft>
          </a:pPr>
          <a:r>
            <a:rPr lang="es-AR" sz="1100" b="1" kern="1200">
              <a:solidFill>
                <a:sysClr val="windowText" lastClr="000000"/>
              </a:solidFill>
            </a:rPr>
            <a:t>Simulación</a:t>
          </a:r>
        </a:p>
      </dsp:txBody>
      <dsp:txXfrm>
        <a:off x="369383" y="1096546"/>
        <a:ext cx="4710228" cy="532758"/>
      </dsp:txXfrm>
    </dsp:sp>
    <dsp:sp modelId="{E8722EA0-5CE8-48DC-B899-A3802F79D8B5}">
      <dsp:nvSpPr>
        <dsp:cNvPr id="0" name=""/>
        <dsp:cNvSpPr/>
      </dsp:nvSpPr>
      <dsp:spPr>
        <a:xfrm>
          <a:off x="0" y="2695375"/>
          <a:ext cx="6811244" cy="787500"/>
        </a:xfrm>
        <a:prstGeom prst="rect">
          <a:avLst/>
        </a:prstGeom>
        <a:solidFill>
          <a:schemeClr val="lt1">
            <a:alpha val="90000"/>
            <a:hueOff val="0"/>
            <a:satOff val="0"/>
            <a:lumOff val="0"/>
            <a:alphaOff val="0"/>
          </a:schemeClr>
        </a:solidFill>
        <a:ln w="25400" cap="flat" cmpd="sng" algn="ctr">
          <a:solidFill>
            <a:schemeClr val="accent4">
              <a:hueOff val="6171443"/>
              <a:satOff val="32748"/>
              <a:lumOff val="5176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28628" tIns="416560" rIns="528628" bIns="78232" numCol="1" spcCol="1270" anchor="t" anchorCtr="0">
          <a:noAutofit/>
        </a:bodyPr>
        <a:lstStyle/>
        <a:p>
          <a:pPr marL="57150" lvl="1" indent="-57150" algn="just" defTabSz="488950">
            <a:lnSpc>
              <a:spcPct val="90000"/>
            </a:lnSpc>
            <a:spcBef>
              <a:spcPct val="0"/>
            </a:spcBef>
            <a:spcAft>
              <a:spcPct val="15000"/>
            </a:spcAft>
            <a:buChar char="••"/>
          </a:pPr>
          <a:r>
            <a:rPr lang="es-ES" sz="1100" kern="1200">
              <a:solidFill>
                <a:sysClr val="windowText" lastClr="000000"/>
              </a:solidFill>
            </a:rPr>
            <a:t>Toma de decisiones en sistemas siber-fisicos, a través del almacenamiento de datos, su análisis y decisión precisa.</a:t>
          </a:r>
          <a:endParaRPr lang="es-AR" sz="1100" kern="1200">
            <a:solidFill>
              <a:sysClr val="windowText" lastClr="000000"/>
            </a:solidFill>
          </a:endParaRPr>
        </a:p>
      </dsp:txBody>
      <dsp:txXfrm>
        <a:off x="0" y="2695375"/>
        <a:ext cx="6811244" cy="787500"/>
      </dsp:txXfrm>
    </dsp:sp>
    <dsp:sp modelId="{32D4634B-9986-4FFA-8410-56D944479E41}">
      <dsp:nvSpPr>
        <dsp:cNvPr id="0" name=""/>
        <dsp:cNvSpPr/>
      </dsp:nvSpPr>
      <dsp:spPr>
        <a:xfrm>
          <a:off x="340562" y="2400175"/>
          <a:ext cx="4767870" cy="590400"/>
        </a:xfrm>
        <a:prstGeom prst="roundRect">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180214" tIns="0" rIns="180214" bIns="0" numCol="1" spcCol="1270" anchor="ctr" anchorCtr="0">
          <a:noAutofit/>
        </a:bodyPr>
        <a:lstStyle/>
        <a:p>
          <a:pPr lvl="0" algn="l" defTabSz="488950">
            <a:lnSpc>
              <a:spcPct val="90000"/>
            </a:lnSpc>
            <a:spcBef>
              <a:spcPct val="0"/>
            </a:spcBef>
            <a:spcAft>
              <a:spcPct val="35000"/>
            </a:spcAft>
          </a:pPr>
          <a:r>
            <a:rPr lang="es-AR" sz="1100" b="1" kern="1200">
              <a:solidFill>
                <a:sysClr val="windowText" lastClr="000000"/>
              </a:solidFill>
            </a:rPr>
            <a:t>Descentralización</a:t>
          </a:r>
        </a:p>
      </dsp:txBody>
      <dsp:txXfrm>
        <a:off x="369383" y="2428996"/>
        <a:ext cx="4710228" cy="532758"/>
      </dsp:txXfrm>
    </dsp:sp>
    <dsp:sp modelId="{BCF0BD7C-C495-4DD9-A619-041B4A2BEA7E}">
      <dsp:nvSpPr>
        <dsp:cNvPr id="0" name=""/>
        <dsp:cNvSpPr/>
      </dsp:nvSpPr>
      <dsp:spPr>
        <a:xfrm>
          <a:off x="0" y="3886075"/>
          <a:ext cx="6811244" cy="787500"/>
        </a:xfrm>
        <a:prstGeom prst="rect">
          <a:avLst/>
        </a:prstGeom>
        <a:solidFill>
          <a:schemeClr val="lt1">
            <a:alpha val="90000"/>
            <a:hueOff val="0"/>
            <a:satOff val="0"/>
            <a:lumOff val="0"/>
            <a:alphaOff val="0"/>
          </a:schemeClr>
        </a:solidFill>
        <a:ln w="25400" cap="flat" cmpd="sng" algn="ctr">
          <a:solidFill>
            <a:schemeClr val="accent4">
              <a:hueOff val="9257164"/>
              <a:satOff val="49122"/>
              <a:lumOff val="7764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28628" tIns="416560" rIns="528628" bIns="78232" numCol="1" spcCol="1270" anchor="t" anchorCtr="0">
          <a:noAutofit/>
        </a:bodyPr>
        <a:lstStyle/>
        <a:p>
          <a:pPr marL="57150" lvl="1" indent="-57150" algn="just" defTabSz="488950">
            <a:lnSpc>
              <a:spcPct val="90000"/>
            </a:lnSpc>
            <a:spcBef>
              <a:spcPct val="0"/>
            </a:spcBef>
            <a:spcAft>
              <a:spcPct val="15000"/>
            </a:spcAft>
            <a:buChar char="••"/>
          </a:pPr>
          <a:r>
            <a:rPr lang="es-ES" sz="1100" kern="1200" dirty="0">
              <a:solidFill>
                <a:sysClr val="windowText" lastClr="000000"/>
              </a:solidFill>
            </a:rPr>
            <a:t>Se dividen en módulos, en los cuales máquinas y humanos realizan una tarea específica de acuerdo con la demanda</a:t>
          </a:r>
          <a:r>
            <a:rPr lang="es-ES" sz="1100" kern="1200" dirty="0"/>
            <a:t>.</a:t>
          </a:r>
          <a:endParaRPr lang="es-AR" sz="1100" kern="1200" dirty="0"/>
        </a:p>
      </dsp:txBody>
      <dsp:txXfrm>
        <a:off x="0" y="3886075"/>
        <a:ext cx="6811244" cy="787500"/>
      </dsp:txXfrm>
    </dsp:sp>
    <dsp:sp modelId="{0BAA47E7-7D3D-4F75-8DC0-067BD5713EFD}">
      <dsp:nvSpPr>
        <dsp:cNvPr id="0" name=""/>
        <dsp:cNvSpPr/>
      </dsp:nvSpPr>
      <dsp:spPr>
        <a:xfrm>
          <a:off x="340562" y="3590875"/>
          <a:ext cx="4767870" cy="590400"/>
        </a:xfrm>
        <a:prstGeom prst="roundRect">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180214" tIns="0" rIns="180214" bIns="0" numCol="1" spcCol="1270" anchor="ctr" anchorCtr="0">
          <a:noAutofit/>
        </a:bodyPr>
        <a:lstStyle/>
        <a:p>
          <a:pPr lvl="0" algn="l" defTabSz="488950">
            <a:lnSpc>
              <a:spcPct val="90000"/>
            </a:lnSpc>
            <a:spcBef>
              <a:spcPct val="0"/>
            </a:spcBef>
            <a:spcAft>
              <a:spcPct val="35000"/>
            </a:spcAft>
          </a:pPr>
          <a:r>
            <a:rPr lang="es-AR" sz="1100" b="1" kern="1200">
              <a:solidFill>
                <a:sysClr val="windowText" lastClr="000000"/>
              </a:solidFill>
            </a:rPr>
            <a:t>Modularización</a:t>
          </a:r>
        </a:p>
      </dsp:txBody>
      <dsp:txXfrm>
        <a:off x="369383" y="3619696"/>
        <a:ext cx="4710228" cy="53275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FF3E0F-E8B3-4EE8-911B-F4C1D0E3721B}">
      <dsp:nvSpPr>
        <dsp:cNvPr id="0" name=""/>
        <dsp:cNvSpPr/>
      </dsp:nvSpPr>
      <dsp:spPr>
        <a:xfrm>
          <a:off x="0" y="50024"/>
          <a:ext cx="7772400" cy="444600"/>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s-AR" sz="1900" kern="1200" dirty="0"/>
            <a:t>Análisis y Simulación</a:t>
          </a:r>
        </a:p>
      </dsp:txBody>
      <dsp:txXfrm>
        <a:off x="21704" y="71728"/>
        <a:ext cx="7728992" cy="401192"/>
      </dsp:txXfrm>
    </dsp:sp>
    <dsp:sp modelId="{4740B505-D2B4-47C0-B746-639F28898774}">
      <dsp:nvSpPr>
        <dsp:cNvPr id="0" name=""/>
        <dsp:cNvSpPr/>
      </dsp:nvSpPr>
      <dsp:spPr>
        <a:xfrm>
          <a:off x="0" y="549344"/>
          <a:ext cx="7772400" cy="444600"/>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s-AR" sz="1900" kern="1200" dirty="0"/>
            <a:t>Robótica</a:t>
          </a:r>
        </a:p>
      </dsp:txBody>
      <dsp:txXfrm>
        <a:off x="21704" y="571048"/>
        <a:ext cx="7728992" cy="401192"/>
      </dsp:txXfrm>
    </dsp:sp>
    <dsp:sp modelId="{E5D41E70-740D-444E-BE67-5FBA769EC257}">
      <dsp:nvSpPr>
        <dsp:cNvPr id="0" name=""/>
        <dsp:cNvSpPr/>
      </dsp:nvSpPr>
      <dsp:spPr>
        <a:xfrm>
          <a:off x="0" y="1048664"/>
          <a:ext cx="7772400" cy="444600"/>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s-AR" sz="1900" kern="1200" dirty="0"/>
            <a:t>Internet de las cosas IOT</a:t>
          </a:r>
        </a:p>
      </dsp:txBody>
      <dsp:txXfrm>
        <a:off x="21704" y="1070368"/>
        <a:ext cx="7728992" cy="401192"/>
      </dsp:txXfrm>
    </dsp:sp>
    <dsp:sp modelId="{0453234C-8157-4A93-B7EB-08FF9D59A618}">
      <dsp:nvSpPr>
        <dsp:cNvPr id="0" name=""/>
        <dsp:cNvSpPr/>
      </dsp:nvSpPr>
      <dsp:spPr>
        <a:xfrm>
          <a:off x="0" y="1547984"/>
          <a:ext cx="7772400" cy="444600"/>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s-AR" sz="1900" kern="1200" dirty="0"/>
            <a:t>Cloud Computing</a:t>
          </a:r>
        </a:p>
      </dsp:txBody>
      <dsp:txXfrm>
        <a:off x="21704" y="1569688"/>
        <a:ext cx="7728992" cy="401192"/>
      </dsp:txXfrm>
    </dsp:sp>
    <dsp:sp modelId="{E1184AA4-6394-4854-B107-7DC557F1DC13}">
      <dsp:nvSpPr>
        <dsp:cNvPr id="0" name=""/>
        <dsp:cNvSpPr/>
      </dsp:nvSpPr>
      <dsp:spPr>
        <a:xfrm>
          <a:off x="0" y="2047304"/>
          <a:ext cx="7772400" cy="444600"/>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s-AR" sz="1900" kern="1200" dirty="0"/>
            <a:t>Fabricación Aditiva</a:t>
          </a:r>
        </a:p>
      </dsp:txBody>
      <dsp:txXfrm>
        <a:off x="21704" y="2069008"/>
        <a:ext cx="7728992" cy="401192"/>
      </dsp:txXfrm>
    </dsp:sp>
    <dsp:sp modelId="{01176F78-A723-48AA-B04C-2C9E6B94B4D1}">
      <dsp:nvSpPr>
        <dsp:cNvPr id="0" name=""/>
        <dsp:cNvSpPr/>
      </dsp:nvSpPr>
      <dsp:spPr>
        <a:xfrm>
          <a:off x="0" y="2546624"/>
          <a:ext cx="7772400" cy="444600"/>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s-AR" sz="1900" kern="1200" dirty="0"/>
            <a:t>Realidad aumentada</a:t>
          </a:r>
        </a:p>
      </dsp:txBody>
      <dsp:txXfrm>
        <a:off x="21704" y="2568328"/>
        <a:ext cx="7728992" cy="401192"/>
      </dsp:txXfrm>
    </dsp:sp>
    <dsp:sp modelId="{0EDC76A3-039F-4E8A-A7E4-854153BD6DF5}">
      <dsp:nvSpPr>
        <dsp:cNvPr id="0" name=""/>
        <dsp:cNvSpPr/>
      </dsp:nvSpPr>
      <dsp:spPr>
        <a:xfrm>
          <a:off x="0" y="3045944"/>
          <a:ext cx="7772400" cy="444600"/>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s-AR" sz="1900" kern="1200" dirty="0"/>
            <a:t>Ciberseguridad</a:t>
          </a:r>
        </a:p>
      </dsp:txBody>
      <dsp:txXfrm>
        <a:off x="21704" y="3067648"/>
        <a:ext cx="7728992" cy="401192"/>
      </dsp:txXfrm>
    </dsp:sp>
    <dsp:sp modelId="{D012EDFE-F921-411D-8822-ACDDC9E0A052}">
      <dsp:nvSpPr>
        <dsp:cNvPr id="0" name=""/>
        <dsp:cNvSpPr/>
      </dsp:nvSpPr>
      <dsp:spPr>
        <a:xfrm>
          <a:off x="0" y="3545264"/>
          <a:ext cx="7772400" cy="444600"/>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s-AR" sz="1900" kern="1200"/>
            <a:t>Datos Masivos. </a:t>
          </a:r>
        </a:p>
      </dsp:txBody>
      <dsp:txXfrm>
        <a:off x="21704" y="3566968"/>
        <a:ext cx="7728992" cy="401192"/>
      </dsp:txXfrm>
    </dsp:sp>
    <dsp:sp modelId="{BDDDA03F-2733-4802-82B2-58D8342C7FD5}">
      <dsp:nvSpPr>
        <dsp:cNvPr id="0" name=""/>
        <dsp:cNvSpPr/>
      </dsp:nvSpPr>
      <dsp:spPr>
        <a:xfrm>
          <a:off x="0" y="4044583"/>
          <a:ext cx="7772400" cy="444600"/>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s-AR" sz="1900" kern="1200"/>
            <a:t>Sistemas de Integración</a:t>
          </a:r>
        </a:p>
      </dsp:txBody>
      <dsp:txXfrm>
        <a:off x="21704" y="4066287"/>
        <a:ext cx="7728992" cy="401192"/>
      </dsp:txXfrm>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7#1">
  <dgm:title val=""/>
  <dgm:desc val=""/>
  <dgm:catLst>
    <dgm:cat type="list" pri="12000"/>
    <dgm:cat type="process" pri="20000"/>
    <dgm:cat type="relationship" pri="14000"/>
    <dgm:cat type="convert" pri="8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6.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2A6358-72A1-4AFC-A07E-2E2269278AF4}" type="datetimeFigureOut">
              <a:rPr lang="es-AR" smtClean="0"/>
              <a:pPr/>
              <a:t>26/3/2020</a:t>
            </a:fld>
            <a:endParaRPr lang="es-AR"/>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AR"/>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85AF32-A785-418A-9903-4CAEEB48C13B}" type="slidenum">
              <a:rPr lang="es-AR" smtClean="0"/>
              <a:pPr/>
              <a:t>‹Nº›</a:t>
            </a:fld>
            <a:endParaRPr lang="es-AR"/>
          </a:p>
        </p:txBody>
      </p:sp>
    </p:spTree>
    <p:extLst>
      <p:ext uri="{BB962C8B-B14F-4D97-AF65-F5344CB8AC3E}">
        <p14:creationId xmlns:p14="http://schemas.microsoft.com/office/powerpoint/2010/main" val="6790135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1ED65339-97B5-471B-A629-F93298646CB4}" type="slidenum">
              <a:rPr lang="es-ES"/>
              <a:pPr>
                <a:defRPr/>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EE496B00-FDA4-4C26-BF5D-90FFD4A46355}" type="slidenum">
              <a:rPr lang="es-ES"/>
              <a:pPr>
                <a:defRPr/>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15100" y="609600"/>
            <a:ext cx="1943100" cy="5486400"/>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685800" y="609600"/>
            <a:ext cx="5676900" cy="548640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C75E0F35-6E5C-4F3A-B8BD-6B435304ACE6}" type="slidenum">
              <a:rPr lang="es-ES"/>
              <a:pPr>
                <a:defRPr/>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0420A4AC-703C-4E36-9DC7-F34E95321BED}" type="slidenum">
              <a:rPr lang="es-ES"/>
              <a:pPr>
                <a:defRPr/>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8AA79C7A-A55F-4198-ABE3-DEDC7B00DF52}" type="slidenum">
              <a:rPr lang="es-ES"/>
              <a:pPr>
                <a:defRPr/>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FB3FB095-B15C-4102-9D16-3ED3DBE67864}" type="slidenum">
              <a:rPr lang="es-ES"/>
              <a:pPr>
                <a:defRPr/>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Rectangle 4"/>
          <p:cNvSpPr>
            <a:spLocks noGrp="1" noChangeArrowheads="1"/>
          </p:cNvSpPr>
          <p:nvPr>
            <p:ph type="dt" sz="half" idx="10"/>
          </p:nvPr>
        </p:nvSpPr>
        <p:spPr>
          <a:ln/>
        </p:spPr>
        <p:txBody>
          <a:bodyPr/>
          <a:lstStyle>
            <a:lvl1pPr>
              <a:defRPr/>
            </a:lvl1pPr>
          </a:lstStyle>
          <a:p>
            <a:pPr>
              <a:defRPr/>
            </a:pPr>
            <a:endParaRPr lang="es-ES"/>
          </a:p>
        </p:txBody>
      </p:sp>
      <p:sp>
        <p:nvSpPr>
          <p:cNvPr id="8" name="Rectangle 5"/>
          <p:cNvSpPr>
            <a:spLocks noGrp="1" noChangeArrowheads="1"/>
          </p:cNvSpPr>
          <p:nvPr>
            <p:ph type="ftr" sz="quarter" idx="11"/>
          </p:nvPr>
        </p:nvSpPr>
        <p:spPr>
          <a:ln/>
        </p:spPr>
        <p:txBody>
          <a:bodyPr/>
          <a:lstStyle>
            <a:lvl1pPr>
              <a:defRPr/>
            </a:lvl1pPr>
          </a:lstStyle>
          <a:p>
            <a:pPr>
              <a:defRPr/>
            </a:pPr>
            <a:endParaRPr lang="es-ES"/>
          </a:p>
        </p:txBody>
      </p:sp>
      <p:sp>
        <p:nvSpPr>
          <p:cNvPr id="9" name="Rectangle 6"/>
          <p:cNvSpPr>
            <a:spLocks noGrp="1" noChangeArrowheads="1"/>
          </p:cNvSpPr>
          <p:nvPr>
            <p:ph type="sldNum" sz="quarter" idx="12"/>
          </p:nvPr>
        </p:nvSpPr>
        <p:spPr>
          <a:ln/>
        </p:spPr>
        <p:txBody>
          <a:bodyPr/>
          <a:lstStyle>
            <a:lvl1pPr>
              <a:defRPr/>
            </a:lvl1pPr>
          </a:lstStyle>
          <a:p>
            <a:pPr>
              <a:defRPr/>
            </a:pPr>
            <a:fld id="{8BA7FEBA-E583-41DC-AE0B-FCDE6E64C5B3}" type="slidenum">
              <a:rPr lang="es-ES"/>
              <a:pPr>
                <a:defRPr/>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Rectangle 4"/>
          <p:cNvSpPr>
            <a:spLocks noGrp="1" noChangeArrowheads="1"/>
          </p:cNvSpPr>
          <p:nvPr>
            <p:ph type="dt" sz="half" idx="10"/>
          </p:nvPr>
        </p:nvSpPr>
        <p:spPr>
          <a:ln/>
        </p:spPr>
        <p:txBody>
          <a:bodyPr/>
          <a:lstStyle>
            <a:lvl1pPr>
              <a:defRPr/>
            </a:lvl1pPr>
          </a:lstStyle>
          <a:p>
            <a:pPr>
              <a:defRPr/>
            </a:pPr>
            <a:endParaRPr lang="es-ES"/>
          </a:p>
        </p:txBody>
      </p:sp>
      <p:sp>
        <p:nvSpPr>
          <p:cNvPr id="4" name="Rectangle 5"/>
          <p:cNvSpPr>
            <a:spLocks noGrp="1" noChangeArrowheads="1"/>
          </p:cNvSpPr>
          <p:nvPr>
            <p:ph type="ftr" sz="quarter" idx="11"/>
          </p:nvPr>
        </p:nvSpPr>
        <p:spPr>
          <a:ln/>
        </p:spPr>
        <p:txBody>
          <a:bodyPr/>
          <a:lstStyle>
            <a:lvl1pPr>
              <a:defRPr/>
            </a:lvl1pPr>
          </a:lstStyle>
          <a:p>
            <a:pPr>
              <a:defRPr/>
            </a:pPr>
            <a:endParaRPr lang="es-ES"/>
          </a:p>
        </p:txBody>
      </p:sp>
      <p:sp>
        <p:nvSpPr>
          <p:cNvPr id="5" name="Rectangle 6"/>
          <p:cNvSpPr>
            <a:spLocks noGrp="1" noChangeArrowheads="1"/>
          </p:cNvSpPr>
          <p:nvPr>
            <p:ph type="sldNum" sz="quarter" idx="12"/>
          </p:nvPr>
        </p:nvSpPr>
        <p:spPr>
          <a:ln/>
        </p:spPr>
        <p:txBody>
          <a:bodyPr/>
          <a:lstStyle>
            <a:lvl1pPr>
              <a:defRPr/>
            </a:lvl1pPr>
          </a:lstStyle>
          <a:p>
            <a:pPr>
              <a:defRPr/>
            </a:pPr>
            <a:fld id="{06EE0E0E-9836-4D02-86C5-953FC0C3F26D}" type="slidenum">
              <a:rPr lang="es-ES"/>
              <a:pPr>
                <a:defRPr/>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s-ES"/>
          </a:p>
        </p:txBody>
      </p:sp>
      <p:sp>
        <p:nvSpPr>
          <p:cNvPr id="3" name="Rectangle 5"/>
          <p:cNvSpPr>
            <a:spLocks noGrp="1" noChangeArrowheads="1"/>
          </p:cNvSpPr>
          <p:nvPr>
            <p:ph type="ftr" sz="quarter" idx="11"/>
          </p:nvPr>
        </p:nvSpPr>
        <p:spPr>
          <a:ln/>
        </p:spPr>
        <p:txBody>
          <a:bodyPr/>
          <a:lstStyle>
            <a:lvl1pPr>
              <a:defRPr/>
            </a:lvl1pPr>
          </a:lstStyle>
          <a:p>
            <a:pPr>
              <a:defRPr/>
            </a:pPr>
            <a:endParaRPr lang="es-ES"/>
          </a:p>
        </p:txBody>
      </p:sp>
      <p:sp>
        <p:nvSpPr>
          <p:cNvPr id="4" name="Rectangle 6"/>
          <p:cNvSpPr>
            <a:spLocks noGrp="1" noChangeArrowheads="1"/>
          </p:cNvSpPr>
          <p:nvPr>
            <p:ph type="sldNum" sz="quarter" idx="12"/>
          </p:nvPr>
        </p:nvSpPr>
        <p:spPr>
          <a:ln/>
        </p:spPr>
        <p:txBody>
          <a:bodyPr/>
          <a:lstStyle>
            <a:lvl1pPr>
              <a:defRPr/>
            </a:lvl1pPr>
          </a:lstStyle>
          <a:p>
            <a:pPr>
              <a:defRPr/>
            </a:pPr>
            <a:fld id="{B6BD0F89-A828-4A34-A1D0-4A5A0FC5374A}" type="slidenum">
              <a:rPr lang="es-ES"/>
              <a:pPr>
                <a:defRPr/>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86F26A9D-7E0F-4915-AD58-C24F92DE1F61}" type="slidenum">
              <a:rPr lang="es-ES"/>
              <a:pPr>
                <a:defRPr/>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CA2BDCD5-67BC-4FB8-B376-27C6454DE130}" type="slidenum">
              <a:rPr lang="es-ES"/>
              <a:pPr>
                <a:defRPr/>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a:t>Haga clic para modificar el estilo de título del patrón</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vl1pPr>
          </a:lstStyle>
          <a:p>
            <a:pPr>
              <a:defRPr/>
            </a:pPr>
            <a:endParaRPr lang="es-E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vl1pPr>
          </a:lstStyle>
          <a:p>
            <a:pPr>
              <a:defRPr/>
            </a:pPr>
            <a:endParaRPr lang="es-E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vl1pPr>
          </a:lstStyle>
          <a:p>
            <a:pPr>
              <a:defRPr/>
            </a:pPr>
            <a:fld id="{41E4A459-2D97-4CF8-9F4D-B988291753A7}" type="slidenum">
              <a:rPr lang="es-ES"/>
              <a:pPr>
                <a:defRPr/>
              </a:pPr>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charset="0"/>
        </a:defRPr>
      </a:lvl2pPr>
      <a:lvl3pPr algn="ctr" rtl="0" eaLnBrk="0" fontAlgn="base" hangingPunct="0">
        <a:spcBef>
          <a:spcPct val="0"/>
        </a:spcBef>
        <a:spcAft>
          <a:spcPct val="0"/>
        </a:spcAft>
        <a:defRPr sz="4400">
          <a:solidFill>
            <a:schemeClr val="tx2"/>
          </a:solidFill>
          <a:latin typeface="Times New Roman" charset="0"/>
        </a:defRPr>
      </a:lvl3pPr>
      <a:lvl4pPr algn="ctr" rtl="0" eaLnBrk="0" fontAlgn="base" hangingPunct="0">
        <a:spcBef>
          <a:spcPct val="0"/>
        </a:spcBef>
        <a:spcAft>
          <a:spcPct val="0"/>
        </a:spcAft>
        <a:defRPr sz="4400">
          <a:solidFill>
            <a:schemeClr val="tx2"/>
          </a:solidFill>
          <a:latin typeface="Times New Roman" charset="0"/>
        </a:defRPr>
      </a:lvl4pPr>
      <a:lvl5pPr algn="ctr" rtl="0" eaLnBrk="0" fontAlgn="base" hangingPunct="0">
        <a:spcBef>
          <a:spcPct val="0"/>
        </a:spcBef>
        <a:spcAft>
          <a:spcPct val="0"/>
        </a:spcAft>
        <a:defRPr sz="4400">
          <a:solidFill>
            <a:schemeClr val="tx2"/>
          </a:solidFill>
          <a:latin typeface="Times New Roman" charset="0"/>
        </a:defRPr>
      </a:lvl5pPr>
      <a:lvl6pPr marL="457200" algn="ctr" rtl="0" fontAlgn="base">
        <a:spcBef>
          <a:spcPct val="0"/>
        </a:spcBef>
        <a:spcAft>
          <a:spcPct val="0"/>
        </a:spcAft>
        <a:defRPr sz="4400">
          <a:solidFill>
            <a:schemeClr val="tx2"/>
          </a:solidFill>
          <a:latin typeface="Times New Roman" charset="0"/>
        </a:defRPr>
      </a:lvl6pPr>
      <a:lvl7pPr marL="914400" algn="ctr" rtl="0" fontAlgn="base">
        <a:spcBef>
          <a:spcPct val="0"/>
        </a:spcBef>
        <a:spcAft>
          <a:spcPct val="0"/>
        </a:spcAft>
        <a:defRPr sz="4400">
          <a:solidFill>
            <a:schemeClr val="tx2"/>
          </a:solidFill>
          <a:latin typeface="Times New Roman" charset="0"/>
        </a:defRPr>
      </a:lvl7pPr>
      <a:lvl8pPr marL="1371600" algn="ctr" rtl="0" fontAlgn="base">
        <a:spcBef>
          <a:spcPct val="0"/>
        </a:spcBef>
        <a:spcAft>
          <a:spcPct val="0"/>
        </a:spcAft>
        <a:defRPr sz="4400">
          <a:solidFill>
            <a:schemeClr val="tx2"/>
          </a:solidFill>
          <a:latin typeface="Times New Roman" charset="0"/>
        </a:defRPr>
      </a:lvl8pPr>
      <a:lvl9pPr marL="1828800" algn="ctr" rtl="0" fontAlgn="base">
        <a:spcBef>
          <a:spcPct val="0"/>
        </a:spcBef>
        <a:spcAft>
          <a:spcPct val="0"/>
        </a:spcAft>
        <a:defRPr sz="4400">
          <a:solidFill>
            <a:schemeClr val="tx2"/>
          </a:solidFill>
          <a:latin typeface="Times New Roman"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jpeg"/></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1.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jpe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7.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19.jpe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21.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gi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42.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hyperlink" Target="https://www.youtube.com/watch?v=kyhckFZAvEs" TargetMode="External"/><Relationship Id="rId3" Type="http://schemas.openxmlformats.org/officeDocument/2006/relationships/hyperlink" Target="https://www.youtube.com/watch?v=NerVns2oEQ0" TargetMode="External"/><Relationship Id="rId7" Type="http://schemas.openxmlformats.org/officeDocument/2006/relationships/hyperlink" Target="https://youtu.be/gtIWnOCqww0" TargetMode="External"/><Relationship Id="rId2" Type="http://schemas.openxmlformats.org/officeDocument/2006/relationships/hyperlink" Target="https://www.youtube.com/watch?v=Yh0qIn3ogzs" TargetMode="External"/><Relationship Id="rId1" Type="http://schemas.openxmlformats.org/officeDocument/2006/relationships/slideLayout" Target="../slideLayouts/slideLayout2.xml"/><Relationship Id="rId6" Type="http://schemas.openxmlformats.org/officeDocument/2006/relationships/hyperlink" Target="https://www.youtube.com/watch?v=9DMknD-UVmQ" TargetMode="External"/><Relationship Id="rId5" Type="http://schemas.openxmlformats.org/officeDocument/2006/relationships/hyperlink" Target="https://www.youtube.com/watch?v=goUBOGY4HDU" TargetMode="External"/><Relationship Id="rId4" Type="http://schemas.openxmlformats.org/officeDocument/2006/relationships/hyperlink" Target="https://www.youtube.com/watch?v=xzLsf7yANmg" TargetMode="External"/><Relationship Id="rId9" Type="http://schemas.openxmlformats.org/officeDocument/2006/relationships/hyperlink" Target="https://www.youtube.com/watch?v=hPqBYLeqKgQ&amp;feature=youtu.be"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761206" y="1340768"/>
            <a:ext cx="7772400" cy="1470025"/>
          </a:xfrm>
        </p:spPr>
        <p:txBody>
          <a:bodyPr/>
          <a:lstStyle/>
          <a:p>
            <a:r>
              <a:rPr lang="es-ES" sz="4000" b="1" dirty="0"/>
              <a:t/>
            </a:r>
            <a:br>
              <a:rPr lang="es-ES" sz="4000" b="1" dirty="0"/>
            </a:br>
            <a:endParaRPr lang="es-ES" sz="4000" b="1" dirty="0"/>
          </a:p>
        </p:txBody>
      </p:sp>
      <p:pic>
        <p:nvPicPr>
          <p:cNvPr id="8194" name="Picture 2" descr="http://t1.gstatic.com/images?q=tbn:ANd9GcTEmPyHjq3Cc-6AZMI1ZrjW3tJwIfhTSPOOIu6UM3qa2ekfLIpo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1840" y="3607628"/>
            <a:ext cx="3096344" cy="3034419"/>
          </a:xfrm>
          <a:prstGeom prst="rect">
            <a:avLst/>
          </a:prstGeom>
          <a:noFill/>
          <a:extLst>
            <a:ext uri="{909E8E84-426E-40DD-AFC4-6F175D3DCCD1}">
              <a14:hiddenFill xmlns:a14="http://schemas.microsoft.com/office/drawing/2010/main">
                <a:solidFill>
                  <a:srgbClr val="FFFFFF"/>
                </a:solidFill>
              </a14:hiddenFill>
            </a:ext>
          </a:extLst>
        </p:spPr>
      </p:pic>
      <p:sp>
        <p:nvSpPr>
          <p:cNvPr id="4" name="object 2">
            <a:extLst>
              <a:ext uri="{FF2B5EF4-FFF2-40B4-BE49-F238E27FC236}">
                <a16:creationId xmlns:a16="http://schemas.microsoft.com/office/drawing/2014/main" id="{64812D00-702C-4627-B435-CF6395FC9BC0}"/>
              </a:ext>
            </a:extLst>
          </p:cNvPr>
          <p:cNvSpPr txBox="1"/>
          <p:nvPr/>
        </p:nvSpPr>
        <p:spPr>
          <a:xfrm>
            <a:off x="850900" y="506348"/>
            <a:ext cx="7969572" cy="3074670"/>
          </a:xfrm>
          <a:prstGeom prst="rect">
            <a:avLst/>
          </a:prstGeom>
        </p:spPr>
        <p:txBody>
          <a:bodyPr vert="horz" wrap="square" lIns="0" tIns="12700" rIns="0" bIns="0" rtlCol="0">
            <a:spAutoFit/>
          </a:bodyPr>
          <a:lstStyle/>
          <a:p>
            <a:pPr marL="1287780" marR="1276985" algn="ctr">
              <a:lnSpc>
                <a:spcPct val="100000"/>
              </a:lnSpc>
              <a:spcBef>
                <a:spcPts val="100"/>
              </a:spcBef>
            </a:pPr>
            <a:r>
              <a:rPr sz="4000" b="1" spc="-420" dirty="0">
                <a:latin typeface="Arial"/>
                <a:cs typeface="Arial"/>
              </a:rPr>
              <a:t>FUNDAMENTOS </a:t>
            </a:r>
            <a:r>
              <a:rPr sz="4000" b="1" spc="-545" dirty="0">
                <a:latin typeface="Arial"/>
                <a:cs typeface="Arial"/>
              </a:rPr>
              <a:t>DE </a:t>
            </a:r>
            <a:r>
              <a:rPr sz="4000" b="1" spc="-484" dirty="0">
                <a:latin typeface="Arial"/>
                <a:cs typeface="Arial"/>
              </a:rPr>
              <a:t>TICs  </a:t>
            </a:r>
            <a:r>
              <a:rPr sz="4000" b="1" spc="-315" dirty="0">
                <a:latin typeface="Arial"/>
                <a:cs typeface="Arial"/>
              </a:rPr>
              <a:t>UNIDAD</a:t>
            </a:r>
            <a:r>
              <a:rPr sz="4000" b="1" spc="-235" dirty="0">
                <a:latin typeface="Arial"/>
                <a:cs typeface="Arial"/>
              </a:rPr>
              <a:t> </a:t>
            </a:r>
            <a:r>
              <a:rPr sz="4000" b="1" spc="-215" dirty="0">
                <a:latin typeface="Arial"/>
                <a:cs typeface="Arial"/>
              </a:rPr>
              <a:t>1:</a:t>
            </a:r>
            <a:endParaRPr sz="4000" dirty="0">
              <a:latin typeface="Arial"/>
              <a:cs typeface="Arial"/>
            </a:endParaRPr>
          </a:p>
          <a:p>
            <a:pPr marL="12700" marR="5080" algn="ctr">
              <a:lnSpc>
                <a:spcPct val="100000"/>
              </a:lnSpc>
              <a:spcBef>
                <a:spcPts val="5"/>
              </a:spcBef>
            </a:pPr>
            <a:r>
              <a:rPr sz="4000" b="1" spc="-400" dirty="0">
                <a:latin typeface="Arial"/>
                <a:cs typeface="Arial"/>
              </a:rPr>
              <a:t>INTRODUCCIÓN </a:t>
            </a:r>
            <a:r>
              <a:rPr sz="4000" b="1" spc="-465" dirty="0">
                <a:latin typeface="Arial"/>
                <a:cs typeface="Arial"/>
              </a:rPr>
              <a:t>A </a:t>
            </a:r>
            <a:r>
              <a:rPr sz="4000" b="1" spc="-675" dirty="0">
                <a:latin typeface="Arial"/>
                <a:cs typeface="Arial"/>
              </a:rPr>
              <a:t>LOS </a:t>
            </a:r>
            <a:r>
              <a:rPr sz="4000" b="1" spc="-490" dirty="0">
                <a:latin typeface="Arial"/>
                <a:cs typeface="Arial"/>
              </a:rPr>
              <a:t>SISTEMAS </a:t>
            </a:r>
            <a:r>
              <a:rPr sz="4000" b="1" spc="-550" dirty="0">
                <a:latin typeface="Arial"/>
                <a:cs typeface="Arial"/>
              </a:rPr>
              <a:t>DE  </a:t>
            </a:r>
            <a:r>
              <a:rPr sz="4000" b="1" spc="-350" dirty="0">
                <a:latin typeface="Arial"/>
                <a:cs typeface="Arial"/>
              </a:rPr>
              <a:t>INFORMACIÓN</a:t>
            </a:r>
            <a:endParaRPr sz="4000" dirty="0">
              <a:latin typeface="Arial"/>
              <a:cs typeface="Arial"/>
            </a:endParaRPr>
          </a:p>
          <a:p>
            <a:pPr marL="5715" algn="ctr">
              <a:lnSpc>
                <a:spcPct val="100000"/>
              </a:lnSpc>
            </a:pPr>
            <a:r>
              <a:rPr lang="es-ES" sz="4000" b="1" spc="-225" dirty="0">
                <a:latin typeface="Arial"/>
                <a:cs typeface="Arial"/>
              </a:rPr>
              <a:t>3ra</a:t>
            </a:r>
            <a:r>
              <a:rPr sz="4000" b="1" spc="-229" dirty="0">
                <a:latin typeface="Arial"/>
                <a:cs typeface="Arial"/>
              </a:rPr>
              <a:t> </a:t>
            </a:r>
            <a:r>
              <a:rPr sz="4000" b="1" spc="-635" dirty="0">
                <a:latin typeface="Arial"/>
                <a:cs typeface="Arial"/>
              </a:rPr>
              <a:t>PARTE</a:t>
            </a:r>
            <a:endParaRPr sz="40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lvl="0"/>
            <a:r>
              <a:rPr lang="es-ES" sz="2800" b="1" dirty="0"/>
              <a:t>CARACTERISTICAS DEL SOFTWARE</a:t>
            </a:r>
            <a:r>
              <a:rPr lang="es-AR" sz="2800" b="1" dirty="0"/>
              <a:t/>
            </a:r>
            <a:br>
              <a:rPr lang="es-AR" sz="2800" b="1" dirty="0"/>
            </a:br>
            <a:r>
              <a:rPr lang="es-ES_tradnl" sz="2800" b="1" dirty="0"/>
              <a:t> </a:t>
            </a:r>
            <a:r>
              <a:rPr lang="es-AR" sz="2800" b="1" dirty="0"/>
              <a:t/>
            </a:r>
            <a:br>
              <a:rPr lang="es-AR" sz="2800" b="1" dirty="0"/>
            </a:br>
            <a:r>
              <a:rPr lang="es-ES" sz="2800" b="1" dirty="0"/>
              <a:t>PROCESO SOFTWARE </a:t>
            </a:r>
            <a:br>
              <a:rPr lang="es-ES" sz="2800" b="1" dirty="0"/>
            </a:br>
            <a:r>
              <a:rPr lang="es-ES" sz="2800" b="1" dirty="0"/>
              <a:t>Y PRODUCTO SOFTWARE</a:t>
            </a:r>
            <a:r>
              <a:rPr lang="es-AR" sz="2800" b="1" dirty="0"/>
              <a:t/>
            </a:r>
            <a:br>
              <a:rPr lang="es-AR" sz="2800" b="1" dirty="0"/>
            </a:br>
            <a:endParaRPr lang="es-AR" sz="2800" dirty="0"/>
          </a:p>
        </p:txBody>
      </p:sp>
      <p:sp>
        <p:nvSpPr>
          <p:cNvPr id="3" name="2 Marcador de contenido"/>
          <p:cNvSpPr>
            <a:spLocks noGrp="1"/>
          </p:cNvSpPr>
          <p:nvPr>
            <p:ph idx="1"/>
          </p:nvPr>
        </p:nvSpPr>
        <p:spPr>
          <a:xfrm>
            <a:off x="611560" y="1988840"/>
            <a:ext cx="7772400" cy="4114800"/>
          </a:xfrm>
        </p:spPr>
        <p:txBody>
          <a:bodyPr/>
          <a:lstStyle/>
          <a:p>
            <a:r>
              <a:rPr lang="es-AR" b="1" dirty="0"/>
              <a:t>Proceso Software: </a:t>
            </a:r>
            <a:r>
              <a:rPr lang="es-ES" dirty="0"/>
              <a:t>Es un conjunto de actividades y resultados asociados que producen un producto de software.  Estas actividades son llevadas a cabo por los ingenieros de software.  </a:t>
            </a:r>
            <a:endParaRPr lang="es-AR" dirty="0"/>
          </a:p>
          <a:p>
            <a:endParaRPr lang="es-AR" dirty="0"/>
          </a:p>
        </p:txBody>
      </p:sp>
      <p:sp>
        <p:nvSpPr>
          <p:cNvPr id="4" name="AutoShape 2" descr="data:image/jpeg;base64,/9j/4AAQSkZJRgABAQAAAQABAAD/2wCEAAkGBhQPEBQQEBQQFBUVFBAUEA8UEA8QEBAQFBAVFBQQFBUXHCYeFxkjGRQUHy8gJCcpLCwsFR4xNTAqNSYrLCkBCQoKDQwOFw8PFCkcHBwpKSkpKSksKSkpKSkpKSkpKSkpLC4pKSkpKSkpKSksLCkpKSkpKSk1KSkpKSkuLCkpKf/AABEIALQBGAMBIgACEQEDEQH/xAAcAAABBQEBAQAAAAAAAAAAAAABAAIEBQYDBwj/xABOEAACAQIDAwcIBAgNAwUAAAABAgADEQQSIQUxQQYiUWFxgZETIzJCUqGxwRQzlNEHYnKCs7TS8BUWJDRTVGNzdIOS0+GywvElQ5OipP/EABkBAQEBAQEBAAAAAAAAAAAAAAABAgMEBf/EAB8RAQEAAgMBAQEBAQAAAAAAAAABAhEDITESQQQTIv/aAAwDAQACEQMRAD8AIjxGAxwkUmYAEkgAAkkmwAGpJPASvHKGgdzOw9pcPiXU9jKhB7p12hSDmlTbVWqXdeDBKbuqkcRmVTbqk68Cs/h6j/bfZcX/ALcX8PUv7b7Li/8AblpFAg4TatKqxRG5wF8jJUpvb2srgEjrAku0i7Xog08/rUyr024qysL26iLqRxBkwjWAIrQw2gcfKNwUWuRcvYmxIvYKegxLUN7MoFwSCGzDQi4OgtvEQLC4y31YghlFwWJ4kdMFJy7Xy2C511KklswGluHNMDrBHWgtAEIitDaAoobQgQEBHgQAR4EiCBCIQIbQBaCOtFaA2KG0VoAhitDaALQ2htCBKAI4CECK0ARQ2ihDYYopRVCPEYI4SNOGJ+so/lv+gqSUJExJ85R/Lcf/AJ6sliA6GNhgR9p/Uv8AkmSm3ntMh7We1CoT7Pad4AAHE3IHfE21lueZiPsuJ/ZgS4ZC/hVfYxH2XE/swjaq+xifsuJ/YgHaG1qWGANaoqX9EG5ZuxRcnwldQ5VYcZrtU1dyP5PiNxYkH0I7k5hRUBxri9SszlWI1pUQ5VKSezoLnpvL2/b4wKT+NuG9qp9nxP7EX8bMN7VT7Pif2Jd37fExXPX4mBR/xsw3tVPs+J/Yj6PKrDMwTyoUncKiVaQPYXUD3y6uek+JnHF4NKyGnVUOp3q2o7ug9Y1gdMsIWVXJhWRKuHYlvIVnpIx1Y0sqvTv1gPbuEussiGhY8LCBHAQBaICPtCFgMtAVnXLFaUcbQWnYrGFIDBHWhCRxSA0COAjY8QBaGGK0qGwR0aYAiiMUCstDFaG0jTjisKKi5SSNQyupsyOpurqekfeDoZGFHEjTyuGPW2Hqhj2hatvCWEMCB5PE+3hf/gr/AO7ONeriUamubCnyjMt/I1+blpPUv9br6Fu+W0g4/wCtw397V/VK8AJgajspr1EYKQy0qdM00LjVWcszFrHUDQXAOthawEEMAwpvHaPjBCm8do+MCs5L/wAzo/kt+leWsquS/wDM6P5LfpXlqIBitCIQIAAjgsIWPtAqdijz2M/xA/VqMtrSq2KPPYz/ABI/VqMuAIQ20cBCBHAQEBCFhEeBAaFhyx4Eqdpco6VHmgln4AWsNbakyW6WTaxaw3zl9JSx5y6WvqNO3onnu2OVtRwVzFR6tjbjqdP30mfbHsVJFxY5W6T1/GT6a+Hp9DlNSbeQupsN5Nri+nYeyWlHFI4upHwM8Up4g7lYjja5HXeWGD23VokFCenU3uRxv90bPl66UgtKvkxyjXGJbQVFHOXpHtDqlu6zTBsUVoryoBjTHxtoDCIo6KBWwiK0IEjRWitDaG0AWkLH/XYb+9q/qleT7SDj/rsN/e1f1SvAm2itDaHLAFoU3jtHxitEIFXyW/mdHsf9K8thKFFq4J3C03rYd2Z1FOxrUGY3dMhIzpe5FtReSRyjX+gx32SrAtwI5RKgco1/oMf9jqzovKRf6vj/ALHVkFwqx2WVA5Sr/V9ofYqsFXlDUcZcNhMUznca1I4eih9p2Y3I6hv6pQ7Yi3rYz/Egd4w1G8uQsouSFRFSpQZicQtSo+LDCzNVdrGovApooBHAC9t00QWAzLDlnQLCFhHLLHqsfkjgsCm2/tr6OoRBmqv6C8AOLnqmE2rtAUnzKqsWHPvazX6hump5UKDWQ+yLNa98pN7acT90i7L5HfTHzVLqm8i5u19wnn5MpL29XFhbOmETC1sY3MRjb1hpa/XLFOTL008m2rNzj1Bd3x909bpbCpYdQlNQoEz+2KNqmnRv7Mx+U4/63yO84Z68qfBkNpvHC+ndOXlecR79xB+c0O1KILEiwsdOqZzHLZz269Wk9GN282ePyn7F2u2HrrVTQgi44Mp3+M9mwmIWtTWou5gCPmPHSeB57NfgbjunqP4M9sCpSfDMedTOZQeNNrA27G/6p1jjWsIgnZ0nIiaYC0Fo6AiAwiKEiGBWQiK0IkaKQ9pFzkpU2KGoxBqC2anTVSzst/W0CjoLX4SbaRsR9bR/zv0YgRV5L4bjRRjxd81R2PSWYkkw/wAV8L/V6P8AoEtIRAq/4r4X+r0P9AjDs1cKy1KF1Qui1qF2NMq7hBURT6DKWU6WBF79MuQJF2mPNn8uh+npwO9obR2WECA0CPCwhY9RASpOqrEonQCAkWQ9oY/6NWqJUAKIjvcXzWQXI69Ja4vAN9HFWn6YLNlv6Sgn3aHxmP2/jDjaFKqp86WNKqiEFhvUsei62Oumpnmz5O9R7uH+f6m7+qrlxQeli/L4fOr5XYOmpNHJvbgVK/ESVyOx1ahTppVQt5Z1KKXOamp9J7EbjvtpuPTLPYWwnFVM1QOCLMhsQKQIY6DdqBIm1dprQ2gKrglEIRiAbIXDW7bAEgcbGTjz+tRvm48cZWyAhywUagdQ6kMrAMrDUMpFwR3Traep80wLHARwEdaBUcoqY8gzcRlCj8ZnCj4y/wBm4YU6YAHAX7gB8pW4/CmouUWBuCCdQCNxtxtv7hKrZNSutTP5VjTXNmDuouRYMuULfeWtr6vWJ5ebHd29n8+WpY0+LAsSSB1nSefcpts0luocFgRa2uv/AIvJ/LLbeeqMOoBW65s3o69IkdNiZMOTaoXPo+TdERDr0JrfSccZP16Mrl+MJ9ODHW97m46QZAx+FvUYg6a9hW+nymz/AIGvTvVAD23gAfCZbamGIv2H3azvjZt588brtmS/CXnJvazUMStZTqNCNLMtrFTeRNnYHyr5QNbEkWF9OiKvQCVEsLXAJHQcxU28J33+PP8AN1t76jh1DjcwDA9IIuPjOTLOPJ5SMHQDbxSpg9y2ktxNuTjaIiPtERKOVoo8iCBUiOAgtHCZaKRsQPO0f879GJKkbEnztHr8t+jv8AYEm0cBFaECARI20/qj+XQ/WKclCRdqHzX59Ad5xFMQJdobQwgQEBHARAR4EByidFEaonS0AcqMe9HDU1RivMU6DW5FyL98znJ3Z/lmAQHccx5oCjpIFprOVWE8oqgbii27MsfyTwa0cKzgauSSeOVeaB4hj3z5uc3k+zhl88aBiMYuHR7HnhQBwGXXcBoNfh1TPYPYQxuDqGpo1WoXU305nNS/VcN2Xv28eV2L8owRPSzWPTrw7DNdgMKKVJKY9VVHeBqfG89XFjp4v6OTc0peRuExFGk1LELlVT5o51ZiDfMLAmwv09JmitDaECeh4gAjhFaEQFaKhQCK+l7szWtxIHzHvjgJ0D5QSddDp1zlzTeLvwZazeV4/GD6S5qAgBwGJG7W2s3CoVQDhbQ8CJU7V2JTLmrzrsfOKzkqwIHA6b5bUMarUrdGnZPFY+iz+1q17gTB7VbU3my2q1mImN26deudeNx5q5bHqeTqriGKgKH+B9I9sp8RijWq3HTZR2n5nXvkfEVGOhJtrYcB3SRsunZwd1mXXfrf3z1Sa7ePLLfT3jk1mODoZ/S8mgPaoy390mOJ3w+FFNFQblAA7uMT051cEbLEVnYpAVgRysU7FIoFEI4RojhMtCJG2jgfKoArFHVg9KoBfJUAIBI9ZSCwI4hjJQnGttClTOV6lNT7LOoNuwmBBXFYwWU4ag53Z0xfk1brCvTJHeTOeF2tiaiLUXCJZhcXxqA27PJywp7ZoXHnqO8f+4nT2zhycxCthqaqykqi5lDAsu/eN4gcxjsX/VKf25P9qOo4WvWqI+IFOmlNg6YdHNQtUHovUqEAELvCgb7E7hLa0NoCEcII4QConRRGrOqiA5RHgQKJ08kcjVACVXLmI4XvYnoGkniybWtfDmrh6ZA1C2v0ZSR8pwruKNBhwVSSOOp1PvvO+B2mhoIAVvlNwCCQcxPzmZ5X7TyU3IOhW08eWrXulsmqpdk4EYnFmr6lM3PQz+qvz7uubICZfkHtCnUosinzgYvUW1jZjZSDxFgB2zVKJ6sJqPJyXeRWhtDaECbcjbRyiHLHBYCAiK3BEcBHZYs2S6Znamxle9768Szbx1Sjp1Bhgy6a7x0zb4nBO5siFs1zYEC1h1kTA8quTeLp3qNTKrffmVv+kmeLLDLx9L/eZSdqnHbUGrEzOV3Nd9P/AAJ3qbKqNvv2S52LyfZhcCyj0qhGg6h0nqE3jNeOWV36ydTDWe1vRU3PRrp8/CTuTOBFXGYanvBq0rrxYhgze4S15S7M8mAAMutwp9Jvx26+rhNV+DfksEWniyFJIqBGBvlJOVlIO4ix8RO8lea2N7aNKzraHJOrkjGnGlJKNONKSiMUgknycUIyYjhAYRObZ8bhRYG2l2qE20uS7an3eEIkYYvJdWSr6TWK02qKyliQbre2h1BtqDwsTRODnpPiZyqi7oTvBYA8bFCSOzQeAnAbRHsYj7PW+6Op1zUZbJUAGYszoaeuUqFAbUnW97W03wJcMUMBCERQiA9Z1WclnVYHQTWcj6fmqh6XA8FH3zJibLkoP5Oet2+Cj5QMht7AoNouFRBTWiGdMi5TUfcbW37z3TMbZw9M382nZlBHbabDHVlqVsRiL81nWmjaEWorkLdd2z+AmC2vXN7MQTrqNLi+nutM6jVtWnIygAahUACyiwAA3/8AE1Qmc5Gr5pieLfAf8zSCaSnAQgRCdKS3NjoOJ6uMMmgQyKSTiBSYgBMz1LXsQvy+6GvTZS+b1mDKd4y2FrHu98m2vkzHYsrYKRrfUdRtvnfY9cbiTmO8nWQVplmLHosOydqKZTpI101mHI92+UPLfbdPC4VzUBYtpTpi2ao41sL7gOJ4DtAM7ZtcmwJB+PVMT+EOi718zjmZLUeiykh+/Mb9hE6Y4zK6rFvz25bBqYLFhmXM7IQHplSmW40JF7lTYjultjq9OkubTmjmoAAAOgDcJ4zsnbJweOFUXVLlao6aTHneGjDrUT0bFFqj2POubKo9ZjwH79Mz8THqLc7l6zm1mOIfOQSWOWmg3nqHQANZY7Iw1XCjPRqspJHlFsDTPap0NumWGzdg1kZqlRBmOi5XUqiXvlHTrqTxkirSqJ6jeAMiLfZ3KImwrqL/ANJT1U9ZQ6juvL3C10qC6MGtvA3jtG8d8wpcHerKeqw4TqK5WzK7qQN9iDfqIvaaTTeGnGGlM7gOVxSy4kZl4V0Go/KUbx1jXqM1+HC1FDoQykXVgQVI6QZUQxQiloKEUo80hEaIRObR4jhGCOEB4EcIwRwgOEcI0QiUOEIgEIgPWdVnJZ1WB0E0vPo7Nc0zlqOreTJ9V6jBFbuuDM5SpliFG8kAdpNhNHtLGE1voqjmUqaM59YsMuQDqG/tA6JKuts5tELSo06a7kJBGugAsO3cffMDtRCz5uAY8bAqWNu/d75vNr0xpn52XcNxub2Ddn3TC7exB8qE0FgGYDcovZR4Fj3wRr+TFDLh16SWJ7b/APAl0JT8l2vhlPW/hmIl1dVUvUbKo3m12bqUcT7pS+uiZVGepfJexI6bX+Ek1TSZGWkSGykg3vcDW3ule23sLVpGllqLf2rZibWvfcDMvR2k1CsqNewICk6EqTbXuk2sjRtUsa1bpooAekulzI9bH3o0fyQL9mkh4/FWwyqN+d1bsU2X3WjKK58MtvSQnwvIq3UaCdESccI11ElrKzXBnKG6mUX4QcUHoUqLAG7+UBubqFTVeu5Yb+jw0VZNLzzjlJtQ18UwG5AEHaNW95t3Trx47rGV6YXatEfSLHjPROS1Zrq1Q5uaFQ2sFWwGg6dN++YHbyWqhuu3jPReSAz4ak3HVT2q1vujOf8ARjemqD3jWeFRA0wpjUEfeBImJ2ILXQnxkk6Q08RraBmsfTakLb9QNRfXsg2FyqbZ+IUEsaDECvT9IAnQ1F/GXQ9e6TeURAF+F83gCf37ZlEXy1IE+kaWJqE/jCoKnwU+MK+gaYDAEEEEAgjUEHUEdVoJnPwU7V+k7Opgm7UWai3TlWzU/wD6Mo/NhhGLhEUUinCOEaIRIHiOEYI4QHiOEYI4QHRwjBHAwOizos5LOimUXXJjD58Qt9yhn7xoPeR4SfiFAxeKY7suHXXqpliB16jxi5FprVbqRfHMfkI/aSFa9XTNnNEhdfYVN3c37iNLLrair0RTRnq65QGa2hZjuVetjYd8wG0NlMzvUcgliWe2gBtoB1DcOwTcbdrZmCjVUvY/0lXcX7Bqo7z0Sjx1C1Ox3k849C8TLpNpWyNrUqOGpKdWIYtbXLzjbTThbpnPGbdRtRmPWT8hMdiMSQ1ltYaWJ6OuWFDCOyhkFza4Q+sONvvEy2lVcYHIyCx1va9vfJlO1ZfJvbMPq24g8Fvw6pAo06T+ixpVOIIJQnoI4dojznT0gpHtKbg9d4T1pcfhvNL1lm8SYzZVO1xJ+Kp+aUHUhVueJOUXMh7P9LuixIn0ky6TusQS8cNDKiPtXGCjRao25VZu2w3TynDKWJY7yST2k3M2/wCEbFWo06Q31G1/IQAn3lJj8KlhPVwzrblnVPt2hpfrHxm45AJfD1F9l8y9hAmM299W03P4O/qUY+uCfAkfKc+WdtYeNEpiqCOqJlYjwgac2kapOGbXuM71zaQKj8RvHD5QrhyjAfBOw32U92YD52me5OUyRr6tGtfo5ymScRjzUpeRB9KoFPUi+cc9g5smYSh5PC1qgFsyMqdNrEfP3SCd+AnaVq9fDn16aVFH41NsrW7qg/0xTNfgvxnkdqUDuDO1Jv8AMpsAP9QWKEaOIRWhkURCII4QCI4RojxAIhEAhEAwgwRQOimdFM4qZ0UwNRyNr2aonSEPgSP+4Sy2zRZqy5dL03Gb2eda5PUGNpV8jGGeoOOVCOwNr8Vlhtyx59RstNFY1CTlXfpfp7JRRbbxFCghc8/JoFS2UHgl91+oXMwu1sbUqL5RwFDMBSorxbpJ9Yjwl7im+m1hYZKFO+QEWv01GHSeAlbtDDtVq8waDzdBeCg72P4xPuEEVGzNlBxUL+zUqIbA6o6px/OEnbNxi11C81aqejbmq69VtxvLLH4NaaKiDVKfkyw0zDW9+m5JMpdi4W1Xd066aSL6tMZhlqLmdSlQb2tpU/5nDDYCozWUXvxtw65d0MI1SxYWHZv7JcYbDhdAPvMWbJdDXp3Qyowej+Imjq0OaeyZ2mLP3xSLuksbXWd8ONJ0ejmFpUec8vK2bFKv9HTUfnMSx92WVeGWwjuUFfPi6zf2jAdinIPhBT0We3Caxjhb2ptv0702t0T0LkPhcuCwzfi6/nFpg9stem3YZ6XyLT/06gOilTPuvOHL66YeJNc86MM64tdZFd5yaccTUsDeZzGY7IwIP3HqMtNsVbIG6CQZgdr7RJcL0n3DUmBb7OwZqMbX52/8WmWuR2sQB2CanGUhZaY3AbpD5M0B5INxJue4AAeEsK+9m7vdAwOyavksarr6lelU7MlUN8ootm081Vz0kjxikG0EMUUyoiOEUUoeonTLFFIGwxRShQQxQCDOgMUUC15PViuJp29Y5T1qw1+XhJXKKqa+KNJzdKWQog9EsUzZ2HFuA6PfBFKKPHVSGKDRRwGl+2TsNQCUTUA51tCdbX00gilRW1Fus6bGwa85rce6KKZVcgSThBz17flFFKizqoMpmSxAtUPbFFFai9wnozvfUdoiiiI8XxL5qrE8WJPaW1+Mk+VOWCKe6ePOrdp/Vt2H9/fPTORLfyCj/cr7oop5+b10wT8XvlfUginJtU7YPmW7RPN9pt5wd/xEEUlV6PyVPmF7JMrHmt2GKKVGPwaACoR7RHxiiigf/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pic>
        <p:nvPicPr>
          <p:cNvPr id="614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24127" y="4293096"/>
            <a:ext cx="3248361" cy="20882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0912" y="260648"/>
            <a:ext cx="8674224" cy="1143000"/>
          </a:xfrm>
        </p:spPr>
        <p:txBody>
          <a:bodyPr/>
          <a:lstStyle/>
          <a:p>
            <a:r>
              <a:rPr lang="es-ES" sz="3600" b="1" dirty="0"/>
              <a:t>Producto Software: </a:t>
            </a:r>
            <a:r>
              <a:rPr lang="es-ES" sz="3600" dirty="0"/>
              <a:t>Consiste en programas desarrollados y en la documentación asociada.  </a:t>
            </a:r>
            <a:r>
              <a:rPr lang="es-AR" dirty="0"/>
              <a:t/>
            </a:r>
            <a:br>
              <a:rPr lang="es-AR" dirty="0"/>
            </a:br>
            <a:endParaRPr lang="es-AR" dirty="0"/>
          </a:p>
        </p:txBody>
      </p:sp>
      <p:graphicFrame>
        <p:nvGraphicFramePr>
          <p:cNvPr id="4" name="3 Diagrama"/>
          <p:cNvGraphicFramePr/>
          <p:nvPr>
            <p:extLst>
              <p:ext uri="{D42A27DB-BD31-4B8C-83A1-F6EECF244321}">
                <p14:modId xmlns:p14="http://schemas.microsoft.com/office/powerpoint/2010/main" val="1387089180"/>
              </p:ext>
            </p:extLst>
          </p:nvPr>
        </p:nvGraphicFramePr>
        <p:xfrm>
          <a:off x="1980141" y="1340768"/>
          <a:ext cx="5472179" cy="40970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4 CuadroTexto"/>
          <p:cNvSpPr txBox="1"/>
          <p:nvPr/>
        </p:nvSpPr>
        <p:spPr>
          <a:xfrm>
            <a:off x="1979712" y="5877272"/>
            <a:ext cx="5616624" cy="461665"/>
          </a:xfrm>
          <a:prstGeom prst="rect">
            <a:avLst/>
          </a:prstGeom>
          <a:noFill/>
        </p:spPr>
        <p:txBody>
          <a:bodyPr wrap="square" rtlCol="0">
            <a:spAutoFit/>
          </a:bodyPr>
          <a:lstStyle/>
          <a:p>
            <a:r>
              <a:rPr lang="es-AR" dirty="0"/>
              <a:t>GENÉRICO                PERSONALIZADO</a:t>
            </a:r>
          </a:p>
        </p:txBody>
      </p:sp>
      <p:cxnSp>
        <p:nvCxnSpPr>
          <p:cNvPr id="7" name="6 Conector recto de flecha"/>
          <p:cNvCxnSpPr/>
          <p:nvPr/>
        </p:nvCxnSpPr>
        <p:spPr>
          <a:xfrm flipH="1">
            <a:off x="2987824" y="5445224"/>
            <a:ext cx="720080" cy="43204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8 Conector recto de flecha"/>
          <p:cNvCxnSpPr/>
          <p:nvPr/>
        </p:nvCxnSpPr>
        <p:spPr>
          <a:xfrm>
            <a:off x="5220072" y="5445224"/>
            <a:ext cx="720080" cy="43204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83568" y="188640"/>
            <a:ext cx="7772400" cy="1143000"/>
          </a:xfrm>
        </p:spPr>
        <p:txBody>
          <a:bodyPr/>
          <a:lstStyle/>
          <a:p>
            <a:r>
              <a:rPr lang="es-AR" sz="3200" dirty="0"/>
              <a:t>PARTICIPANTES EN EL DESARROLLO DE SISTEMAS</a:t>
            </a:r>
          </a:p>
        </p:txBody>
      </p:sp>
      <p:graphicFrame>
        <p:nvGraphicFramePr>
          <p:cNvPr id="4" name="3 Tabla"/>
          <p:cNvGraphicFramePr>
            <a:graphicFrameLocks noGrp="1"/>
          </p:cNvGraphicFramePr>
          <p:nvPr>
            <p:extLst>
              <p:ext uri="{D42A27DB-BD31-4B8C-83A1-F6EECF244321}">
                <p14:modId xmlns:p14="http://schemas.microsoft.com/office/powerpoint/2010/main" val="287739758"/>
              </p:ext>
            </p:extLst>
          </p:nvPr>
        </p:nvGraphicFramePr>
        <p:xfrm>
          <a:off x="251520" y="1340768"/>
          <a:ext cx="8496944" cy="5512577"/>
        </p:xfrm>
        <a:graphic>
          <a:graphicData uri="http://schemas.openxmlformats.org/drawingml/2006/table">
            <a:tbl>
              <a:tblPr>
                <a:tableStyleId>{ED083AE6-46FA-4A59-8FB0-9F97EB10719F}</a:tableStyleId>
              </a:tblPr>
              <a:tblGrid>
                <a:gridCol w="2736304">
                  <a:extLst>
                    <a:ext uri="{9D8B030D-6E8A-4147-A177-3AD203B41FA5}">
                      <a16:colId xmlns:a16="http://schemas.microsoft.com/office/drawing/2014/main" val="20000"/>
                    </a:ext>
                  </a:extLst>
                </a:gridCol>
                <a:gridCol w="5760640">
                  <a:extLst>
                    <a:ext uri="{9D8B030D-6E8A-4147-A177-3AD203B41FA5}">
                      <a16:colId xmlns:a16="http://schemas.microsoft.com/office/drawing/2014/main" val="20001"/>
                    </a:ext>
                  </a:extLst>
                </a:gridCol>
              </a:tblGrid>
              <a:tr h="330977">
                <a:tc>
                  <a:txBody>
                    <a:bodyPr/>
                    <a:lstStyle/>
                    <a:p>
                      <a:pPr algn="ctr">
                        <a:spcAft>
                          <a:spcPts val="0"/>
                        </a:spcAft>
                      </a:pPr>
                      <a:r>
                        <a:rPr lang="es-ES_tradnl" sz="2000" dirty="0"/>
                        <a:t>PARTICIPANTES</a:t>
                      </a:r>
                      <a:endParaRPr lang="es-AR" sz="2000" dirty="0">
                        <a:solidFill>
                          <a:srgbClr val="000000"/>
                        </a:solidFill>
                        <a:latin typeface="Times New Roman"/>
                        <a:ea typeface="Times New Roman"/>
                      </a:endParaRPr>
                    </a:p>
                  </a:txBody>
                  <a:tcPr marL="68303" marR="68303" marT="0" marB="0" anchor="ctr"/>
                </a:tc>
                <a:tc>
                  <a:txBody>
                    <a:bodyPr/>
                    <a:lstStyle/>
                    <a:p>
                      <a:pPr algn="ctr">
                        <a:spcAft>
                          <a:spcPts val="0"/>
                        </a:spcAft>
                      </a:pPr>
                      <a:r>
                        <a:rPr lang="es-ES_tradnl" sz="2000"/>
                        <a:t>DESCRIPCIÓN</a:t>
                      </a:r>
                      <a:endParaRPr lang="es-AR" sz="2000">
                        <a:solidFill>
                          <a:srgbClr val="000000"/>
                        </a:solidFill>
                        <a:latin typeface="Times New Roman"/>
                        <a:ea typeface="Times New Roman"/>
                      </a:endParaRPr>
                    </a:p>
                  </a:txBody>
                  <a:tcPr marL="68303" marR="68303" marT="0" marB="0" anchor="ctr"/>
                </a:tc>
                <a:extLst>
                  <a:ext uri="{0D108BD9-81ED-4DB2-BD59-A6C34878D82A}">
                    <a16:rowId xmlns:a16="http://schemas.microsoft.com/office/drawing/2014/main" val="10000"/>
                  </a:ext>
                </a:extLst>
              </a:tr>
              <a:tr h="420780">
                <a:tc>
                  <a:txBody>
                    <a:bodyPr/>
                    <a:lstStyle/>
                    <a:p>
                      <a:pPr>
                        <a:spcAft>
                          <a:spcPts val="0"/>
                        </a:spcAft>
                      </a:pPr>
                      <a:r>
                        <a:rPr lang="es-ES_tradnl" sz="2000" dirty="0"/>
                        <a:t>Usuarios </a:t>
                      </a:r>
                      <a:endParaRPr lang="es-AR" sz="2000" dirty="0">
                        <a:solidFill>
                          <a:srgbClr val="000000"/>
                        </a:solidFill>
                        <a:latin typeface="Times New Roman"/>
                        <a:ea typeface="Times New Roman"/>
                      </a:endParaRPr>
                    </a:p>
                  </a:txBody>
                  <a:tcPr marL="68303" marR="68303" marT="0" marB="0"/>
                </a:tc>
                <a:tc>
                  <a:txBody>
                    <a:bodyPr/>
                    <a:lstStyle/>
                    <a:p>
                      <a:pPr algn="just">
                        <a:spcBef>
                          <a:spcPts val="600"/>
                        </a:spcBef>
                        <a:spcAft>
                          <a:spcPts val="600"/>
                        </a:spcAft>
                      </a:pPr>
                      <a:r>
                        <a:rPr lang="es-ES_tradnl" sz="2000" dirty="0"/>
                        <a:t>Son</a:t>
                      </a:r>
                      <a:r>
                        <a:rPr lang="es-ES" sz="2000" dirty="0"/>
                        <a:t> las personas que interactuarán con el sistema en forma regular. A quienes estará destinado el software  </a:t>
                      </a:r>
                    </a:p>
                    <a:p>
                      <a:pPr algn="just">
                        <a:spcBef>
                          <a:spcPts val="600"/>
                        </a:spcBef>
                        <a:spcAft>
                          <a:spcPts val="600"/>
                        </a:spcAft>
                      </a:pPr>
                      <a:endParaRPr lang="es-ES" sz="2000" dirty="0">
                        <a:solidFill>
                          <a:srgbClr val="000000"/>
                        </a:solidFill>
                        <a:latin typeface="Times New Roman"/>
                        <a:ea typeface="Times New Roman"/>
                      </a:endParaRPr>
                    </a:p>
                  </a:txBody>
                  <a:tcPr marL="68303" marR="68303" marT="0" marB="0"/>
                </a:tc>
                <a:extLst>
                  <a:ext uri="{0D108BD9-81ED-4DB2-BD59-A6C34878D82A}">
                    <a16:rowId xmlns:a16="http://schemas.microsoft.com/office/drawing/2014/main" val="10001"/>
                  </a:ext>
                </a:extLst>
              </a:tr>
              <a:tr h="420780">
                <a:tc>
                  <a:txBody>
                    <a:bodyPr/>
                    <a:lstStyle/>
                    <a:p>
                      <a:pPr>
                        <a:spcAft>
                          <a:spcPts val="0"/>
                        </a:spcAft>
                      </a:pPr>
                      <a:r>
                        <a:rPr lang="es-ES_tradnl" sz="2000" dirty="0"/>
                        <a:t>Analista Funcional</a:t>
                      </a:r>
                      <a:r>
                        <a:rPr lang="es-AR" sz="2000" dirty="0"/>
                        <a:t> </a:t>
                      </a:r>
                      <a:endParaRPr lang="es-AR" sz="2000" dirty="0">
                        <a:solidFill>
                          <a:srgbClr val="000000"/>
                        </a:solidFill>
                        <a:latin typeface="Times New Roman"/>
                        <a:ea typeface="Times New Roman"/>
                      </a:endParaRPr>
                    </a:p>
                  </a:txBody>
                  <a:tcPr marL="68303" marR="68303" marT="0" marB="0"/>
                </a:tc>
                <a:tc>
                  <a:txBody>
                    <a:bodyPr/>
                    <a:lstStyle/>
                    <a:p>
                      <a:pPr algn="just">
                        <a:spcBef>
                          <a:spcPts val="600"/>
                        </a:spcBef>
                        <a:spcAft>
                          <a:spcPts val="600"/>
                        </a:spcAft>
                      </a:pPr>
                      <a:r>
                        <a:rPr lang="es-ES_tradnl" sz="2000" dirty="0"/>
                        <a:t>Es un profesional encargado de analizar las necesidades funcionales que deberá satisfacer el software. </a:t>
                      </a:r>
                    </a:p>
                    <a:p>
                      <a:pPr algn="just">
                        <a:spcBef>
                          <a:spcPts val="600"/>
                        </a:spcBef>
                        <a:spcAft>
                          <a:spcPts val="600"/>
                        </a:spcAft>
                      </a:pPr>
                      <a:endParaRPr lang="es-AR" sz="2000" dirty="0">
                        <a:solidFill>
                          <a:srgbClr val="000000"/>
                        </a:solidFill>
                        <a:latin typeface="Times New Roman"/>
                        <a:ea typeface="Times New Roman"/>
                      </a:endParaRPr>
                    </a:p>
                  </a:txBody>
                  <a:tcPr marL="68303" marR="68303" marT="0" marB="0"/>
                </a:tc>
                <a:extLst>
                  <a:ext uri="{0D108BD9-81ED-4DB2-BD59-A6C34878D82A}">
                    <a16:rowId xmlns:a16="http://schemas.microsoft.com/office/drawing/2014/main" val="10002"/>
                  </a:ext>
                </a:extLst>
              </a:tr>
              <a:tr h="631170">
                <a:tc>
                  <a:txBody>
                    <a:bodyPr/>
                    <a:lstStyle/>
                    <a:p>
                      <a:pPr>
                        <a:spcAft>
                          <a:spcPts val="0"/>
                        </a:spcAft>
                      </a:pPr>
                      <a:r>
                        <a:rPr lang="es-ES_tradnl" sz="2000" dirty="0"/>
                        <a:t>Arquitecto de Software</a:t>
                      </a:r>
                      <a:endParaRPr lang="es-AR" sz="2000" dirty="0">
                        <a:solidFill>
                          <a:srgbClr val="000000"/>
                        </a:solidFill>
                        <a:latin typeface="Times New Roman"/>
                        <a:ea typeface="Times New Roman"/>
                      </a:endParaRPr>
                    </a:p>
                  </a:txBody>
                  <a:tcPr marL="68303" marR="68303" marT="0" marB="0"/>
                </a:tc>
                <a:tc>
                  <a:txBody>
                    <a:bodyPr/>
                    <a:lstStyle/>
                    <a:p>
                      <a:pPr algn="just">
                        <a:spcBef>
                          <a:spcPts val="600"/>
                        </a:spcBef>
                        <a:spcAft>
                          <a:spcPts val="600"/>
                        </a:spcAft>
                      </a:pPr>
                      <a:r>
                        <a:rPr lang="es-ES_tradnl" sz="2000" dirty="0"/>
                        <a:t>Es el responsable de la arquitectura del sistema: Define la plataforma en la cual se realizará el desarrollo, la tecnología a utilizar, la estructura interna del proyecto de desarrollo.</a:t>
                      </a:r>
                    </a:p>
                    <a:p>
                      <a:pPr algn="just">
                        <a:spcBef>
                          <a:spcPts val="600"/>
                        </a:spcBef>
                        <a:spcAft>
                          <a:spcPts val="600"/>
                        </a:spcAft>
                      </a:pPr>
                      <a:endParaRPr lang="es-AR" sz="2000" dirty="0">
                        <a:solidFill>
                          <a:srgbClr val="000000"/>
                        </a:solidFill>
                        <a:latin typeface="Times New Roman"/>
                        <a:ea typeface="Times New Roman"/>
                      </a:endParaRPr>
                    </a:p>
                  </a:txBody>
                  <a:tcPr marL="68303" marR="68303" marT="0" marB="0"/>
                </a:tc>
                <a:extLst>
                  <a:ext uri="{0D108BD9-81ED-4DB2-BD59-A6C34878D82A}">
                    <a16:rowId xmlns:a16="http://schemas.microsoft.com/office/drawing/2014/main" val="10003"/>
                  </a:ext>
                </a:extLst>
              </a:tr>
              <a:tr h="420780">
                <a:tc>
                  <a:txBody>
                    <a:bodyPr/>
                    <a:lstStyle/>
                    <a:p>
                      <a:pPr>
                        <a:spcAft>
                          <a:spcPts val="0"/>
                        </a:spcAft>
                      </a:pPr>
                      <a:r>
                        <a:rPr lang="es-ES_tradnl" sz="2000"/>
                        <a:t>Líder de Proyecto</a:t>
                      </a:r>
                      <a:endParaRPr lang="es-AR" sz="2000">
                        <a:solidFill>
                          <a:srgbClr val="000000"/>
                        </a:solidFill>
                        <a:latin typeface="Times New Roman"/>
                        <a:ea typeface="Times New Roman"/>
                      </a:endParaRPr>
                    </a:p>
                  </a:txBody>
                  <a:tcPr marL="68303" marR="68303" marT="0" marB="0"/>
                </a:tc>
                <a:tc>
                  <a:txBody>
                    <a:bodyPr/>
                    <a:lstStyle/>
                    <a:p>
                      <a:pPr algn="just">
                        <a:spcBef>
                          <a:spcPts val="600"/>
                        </a:spcBef>
                        <a:spcAft>
                          <a:spcPts val="600"/>
                        </a:spcAft>
                      </a:pPr>
                      <a:r>
                        <a:rPr lang="es-ES_tradnl" sz="2000" dirty="0"/>
                        <a:t>Es el encargado de asignar tareas a los programadores y monitorear el accionar de los mismos.</a:t>
                      </a:r>
                    </a:p>
                    <a:p>
                      <a:pPr algn="just">
                        <a:spcBef>
                          <a:spcPts val="600"/>
                        </a:spcBef>
                        <a:spcAft>
                          <a:spcPts val="600"/>
                        </a:spcAft>
                      </a:pPr>
                      <a:endParaRPr lang="es-AR" sz="2000" dirty="0">
                        <a:solidFill>
                          <a:srgbClr val="000000"/>
                        </a:solidFill>
                        <a:latin typeface="Times New Roman"/>
                        <a:ea typeface="Times New Roman"/>
                      </a:endParaRPr>
                    </a:p>
                  </a:txBody>
                  <a:tcPr marL="68303" marR="68303" marT="0" marB="0"/>
                </a:tc>
                <a:extLst>
                  <a:ext uri="{0D108BD9-81ED-4DB2-BD59-A6C34878D82A}">
                    <a16:rowId xmlns:a16="http://schemas.microsoft.com/office/drawing/2014/main" val="10004"/>
                  </a:ext>
                </a:extLst>
              </a:tr>
            </a:tbl>
          </a:graphicData>
        </a:graphic>
      </p:graphicFrame>
      <p:pic>
        <p:nvPicPr>
          <p:cNvPr id="54278" name="Imagen 10"/>
          <p:cNvPicPr>
            <a:picLocks noChangeAspect="1" noChangeArrowheads="1"/>
          </p:cNvPicPr>
          <p:nvPr/>
        </p:nvPicPr>
        <p:blipFill>
          <a:blip r:embed="rId2" cstate="print"/>
          <a:srcRect l="29701" t="33151" r="59776" b="49455"/>
          <a:stretch>
            <a:fillRect/>
          </a:stretch>
        </p:blipFill>
        <p:spPr bwMode="auto">
          <a:xfrm>
            <a:off x="971600" y="3068960"/>
            <a:ext cx="936104" cy="974574"/>
          </a:xfrm>
          <a:prstGeom prst="rect">
            <a:avLst/>
          </a:prstGeom>
          <a:noFill/>
        </p:spPr>
      </p:pic>
      <p:pic>
        <p:nvPicPr>
          <p:cNvPr id="54279" name="Imagen 1"/>
          <p:cNvPicPr>
            <a:picLocks noChangeAspect="1" noChangeArrowheads="1"/>
          </p:cNvPicPr>
          <p:nvPr/>
        </p:nvPicPr>
        <p:blipFill>
          <a:blip r:embed="rId3" cstate="print"/>
          <a:srcRect l="25288" t="42282" r="65536" b="47174"/>
          <a:stretch>
            <a:fillRect/>
          </a:stretch>
        </p:blipFill>
        <p:spPr bwMode="auto">
          <a:xfrm>
            <a:off x="1763688" y="1728691"/>
            <a:ext cx="1080120" cy="778691"/>
          </a:xfrm>
          <a:prstGeom prst="rect">
            <a:avLst/>
          </a:prstGeom>
          <a:noFill/>
        </p:spPr>
      </p:pic>
      <p:pic>
        <p:nvPicPr>
          <p:cNvPr id="54276" name="23 Imagen" descr="lider.jpg"/>
          <p:cNvPicPr>
            <a:picLocks noChangeAspect="1" noChangeArrowheads="1"/>
          </p:cNvPicPr>
          <p:nvPr/>
        </p:nvPicPr>
        <p:blipFill>
          <a:blip r:embed="rId4" cstate="print"/>
          <a:srcRect r="17761" b="17526"/>
          <a:stretch>
            <a:fillRect/>
          </a:stretch>
        </p:blipFill>
        <p:spPr bwMode="auto">
          <a:xfrm>
            <a:off x="2195736" y="5949280"/>
            <a:ext cx="827506" cy="734566"/>
          </a:xfrm>
          <a:prstGeom prst="rect">
            <a:avLst/>
          </a:prstGeom>
          <a:noFill/>
        </p:spPr>
      </p:pic>
      <p:pic>
        <p:nvPicPr>
          <p:cNvPr id="54277" name="25 Imagen" descr="arq de sw.jpg"/>
          <p:cNvPicPr>
            <a:picLocks noChangeAspect="1" noChangeArrowheads="1"/>
          </p:cNvPicPr>
          <p:nvPr/>
        </p:nvPicPr>
        <p:blipFill>
          <a:blip r:embed="rId5" cstate="print"/>
          <a:srcRect l="11765" t="14311" r="13235" b="9372"/>
          <a:stretch>
            <a:fillRect/>
          </a:stretch>
        </p:blipFill>
        <p:spPr bwMode="auto">
          <a:xfrm>
            <a:off x="1043608" y="4581128"/>
            <a:ext cx="1008112" cy="1025419"/>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83568" y="-171400"/>
            <a:ext cx="7772400" cy="1143000"/>
          </a:xfrm>
        </p:spPr>
        <p:txBody>
          <a:bodyPr/>
          <a:lstStyle/>
          <a:p>
            <a:r>
              <a:rPr lang="es-AR" sz="2400" dirty="0"/>
              <a:t>PARTICIPANTES EN EL DESARROLLO DE SISTEMAS</a:t>
            </a:r>
          </a:p>
        </p:txBody>
      </p:sp>
      <p:graphicFrame>
        <p:nvGraphicFramePr>
          <p:cNvPr id="4" name="3 Tabla"/>
          <p:cNvGraphicFramePr>
            <a:graphicFrameLocks noGrp="1"/>
          </p:cNvGraphicFramePr>
          <p:nvPr>
            <p:extLst>
              <p:ext uri="{D42A27DB-BD31-4B8C-83A1-F6EECF244321}">
                <p14:modId xmlns:p14="http://schemas.microsoft.com/office/powerpoint/2010/main" val="864454678"/>
              </p:ext>
            </p:extLst>
          </p:nvPr>
        </p:nvGraphicFramePr>
        <p:xfrm>
          <a:off x="251520" y="764704"/>
          <a:ext cx="8496944" cy="5975936"/>
        </p:xfrm>
        <a:graphic>
          <a:graphicData uri="http://schemas.openxmlformats.org/drawingml/2006/table">
            <a:tbl>
              <a:tblPr>
                <a:tableStyleId>{ED083AE6-46FA-4A59-8FB0-9F97EB10719F}</a:tableStyleId>
              </a:tblPr>
              <a:tblGrid>
                <a:gridCol w="2329850">
                  <a:extLst>
                    <a:ext uri="{9D8B030D-6E8A-4147-A177-3AD203B41FA5}">
                      <a16:colId xmlns:a16="http://schemas.microsoft.com/office/drawing/2014/main" val="20000"/>
                    </a:ext>
                  </a:extLst>
                </a:gridCol>
                <a:gridCol w="6167094">
                  <a:extLst>
                    <a:ext uri="{9D8B030D-6E8A-4147-A177-3AD203B41FA5}">
                      <a16:colId xmlns:a16="http://schemas.microsoft.com/office/drawing/2014/main" val="20001"/>
                    </a:ext>
                  </a:extLst>
                </a:gridCol>
              </a:tblGrid>
              <a:tr h="364634">
                <a:tc>
                  <a:txBody>
                    <a:bodyPr/>
                    <a:lstStyle/>
                    <a:p>
                      <a:pPr algn="ctr">
                        <a:spcAft>
                          <a:spcPts val="0"/>
                        </a:spcAft>
                      </a:pPr>
                      <a:r>
                        <a:rPr lang="es-ES_tradnl" sz="2000" dirty="0"/>
                        <a:t>PARTICIPANTES</a:t>
                      </a:r>
                      <a:endParaRPr lang="es-AR" sz="2000" dirty="0">
                        <a:solidFill>
                          <a:srgbClr val="000000"/>
                        </a:solidFill>
                        <a:latin typeface="Times New Roman"/>
                        <a:ea typeface="Times New Roman"/>
                      </a:endParaRPr>
                    </a:p>
                  </a:txBody>
                  <a:tcPr marL="68303" marR="68303" marT="0" marB="0" anchor="ctr"/>
                </a:tc>
                <a:tc>
                  <a:txBody>
                    <a:bodyPr/>
                    <a:lstStyle/>
                    <a:p>
                      <a:pPr algn="ctr">
                        <a:spcAft>
                          <a:spcPts val="0"/>
                        </a:spcAft>
                      </a:pPr>
                      <a:r>
                        <a:rPr lang="es-ES_tradnl" sz="2000"/>
                        <a:t>DESCRIPCIÓN</a:t>
                      </a:r>
                      <a:endParaRPr lang="es-AR" sz="2000">
                        <a:solidFill>
                          <a:srgbClr val="000000"/>
                        </a:solidFill>
                        <a:latin typeface="Times New Roman"/>
                        <a:ea typeface="Times New Roman"/>
                      </a:endParaRPr>
                    </a:p>
                  </a:txBody>
                  <a:tcPr marL="68303" marR="68303" marT="0" marB="0" anchor="ctr"/>
                </a:tc>
                <a:extLst>
                  <a:ext uri="{0D108BD9-81ED-4DB2-BD59-A6C34878D82A}">
                    <a16:rowId xmlns:a16="http://schemas.microsoft.com/office/drawing/2014/main" val="10000"/>
                  </a:ext>
                </a:extLst>
              </a:tr>
              <a:tr h="671589">
                <a:tc>
                  <a:txBody>
                    <a:bodyPr/>
                    <a:lstStyle/>
                    <a:p>
                      <a:pPr>
                        <a:spcAft>
                          <a:spcPts val="0"/>
                        </a:spcAft>
                      </a:pPr>
                      <a:r>
                        <a:rPr lang="es-ES_tradnl" sz="2000" dirty="0"/>
                        <a:t>Programador</a:t>
                      </a:r>
                      <a:endParaRPr lang="es-AR" sz="2000" dirty="0">
                        <a:solidFill>
                          <a:srgbClr val="000000"/>
                        </a:solidFill>
                        <a:latin typeface="Times New Roman"/>
                        <a:ea typeface="Times New Roman"/>
                      </a:endParaRPr>
                    </a:p>
                  </a:txBody>
                  <a:tcPr marL="68303" marR="68303" marT="0" marB="0"/>
                </a:tc>
                <a:tc>
                  <a:txBody>
                    <a:bodyPr/>
                    <a:lstStyle/>
                    <a:p>
                      <a:pPr algn="just">
                        <a:spcBef>
                          <a:spcPts val="600"/>
                        </a:spcBef>
                        <a:spcAft>
                          <a:spcPts val="600"/>
                        </a:spcAft>
                      </a:pPr>
                      <a:r>
                        <a:rPr lang="es-ES_tradnl" sz="2000" dirty="0"/>
                        <a:t>Se encarga de modificar o desarrollar programas para satisfacer las necesidades de los usuarios.</a:t>
                      </a:r>
                      <a:endParaRPr lang="es-AR" sz="2000" dirty="0">
                        <a:solidFill>
                          <a:srgbClr val="000000"/>
                        </a:solidFill>
                        <a:latin typeface="Times New Roman"/>
                        <a:ea typeface="Times New Roman"/>
                      </a:endParaRPr>
                    </a:p>
                  </a:txBody>
                  <a:tcPr marL="68303" marR="68303" marT="0" marB="0"/>
                </a:tc>
                <a:extLst>
                  <a:ext uri="{0D108BD9-81ED-4DB2-BD59-A6C34878D82A}">
                    <a16:rowId xmlns:a16="http://schemas.microsoft.com/office/drawing/2014/main" val="10001"/>
                  </a:ext>
                </a:extLst>
              </a:tr>
              <a:tr h="3932329">
                <a:tc>
                  <a:txBody>
                    <a:bodyPr/>
                    <a:lstStyle/>
                    <a:p>
                      <a:pPr>
                        <a:spcAft>
                          <a:spcPts val="0"/>
                        </a:spcAft>
                      </a:pPr>
                      <a:r>
                        <a:rPr lang="es-ES_tradnl" sz="2000"/>
                        <a:t>Tester (Probador)</a:t>
                      </a:r>
                      <a:endParaRPr lang="es-AR" sz="2000">
                        <a:solidFill>
                          <a:srgbClr val="000000"/>
                        </a:solidFill>
                        <a:latin typeface="Times New Roman"/>
                        <a:ea typeface="Times New Roman"/>
                      </a:endParaRPr>
                    </a:p>
                  </a:txBody>
                  <a:tcPr marL="68303" marR="68303" marT="0" marB="0"/>
                </a:tc>
                <a:tc>
                  <a:txBody>
                    <a:bodyPr/>
                    <a:lstStyle/>
                    <a:p>
                      <a:pPr algn="just">
                        <a:spcBef>
                          <a:spcPts val="600"/>
                        </a:spcBef>
                        <a:spcAft>
                          <a:spcPts val="600"/>
                        </a:spcAft>
                      </a:pPr>
                      <a:r>
                        <a:rPr lang="es-ES_tradnl" sz="2000" dirty="0"/>
                        <a:t>Se encarga de realizar el </a:t>
                      </a:r>
                      <a:r>
                        <a:rPr lang="es-ES_tradnl" sz="2000" dirty="0" err="1"/>
                        <a:t>testing</a:t>
                      </a:r>
                      <a:r>
                        <a:rPr lang="es-ES_tradnl" sz="2000" dirty="0"/>
                        <a:t> (testeo ó prueba), es indispensable a fin de asegurar cierto grado de calidad del producto software. </a:t>
                      </a:r>
                      <a:endParaRPr lang="es-AR" sz="2000" dirty="0"/>
                    </a:p>
                    <a:p>
                      <a:pPr algn="just">
                        <a:spcBef>
                          <a:spcPts val="600"/>
                        </a:spcBef>
                        <a:spcAft>
                          <a:spcPts val="600"/>
                        </a:spcAft>
                      </a:pPr>
                      <a:r>
                        <a:rPr lang="es-ES_tradnl" sz="2000" dirty="0"/>
                        <a:t>Se recomienda que las pruebas sean realizadas por personas distintas a los programadores del software. Los tipos de pruebas existentes son: </a:t>
                      </a:r>
                      <a:endParaRPr lang="es-AR" sz="2000" dirty="0"/>
                    </a:p>
                    <a:p>
                      <a:pPr marL="342900" lvl="0" indent="-342900" algn="just">
                        <a:spcBef>
                          <a:spcPts val="600"/>
                        </a:spcBef>
                        <a:spcAft>
                          <a:spcPts val="600"/>
                        </a:spcAft>
                        <a:buFont typeface="Symbol"/>
                        <a:buChar char=""/>
                      </a:pPr>
                      <a:r>
                        <a:rPr lang="es-ES_tradnl" sz="2000" dirty="0"/>
                        <a:t>Caja Negra: No se inspecciona el código fuente el control se realiza con lotes de datos a través de la interface del producto</a:t>
                      </a:r>
                      <a:endParaRPr lang="es-AR" sz="2000" dirty="0"/>
                    </a:p>
                    <a:p>
                      <a:pPr marL="342900" lvl="0" indent="-342900" algn="just">
                        <a:spcBef>
                          <a:spcPts val="600"/>
                        </a:spcBef>
                        <a:spcAft>
                          <a:spcPts val="600"/>
                        </a:spcAft>
                        <a:buFont typeface="Symbol"/>
                        <a:buChar char=""/>
                      </a:pPr>
                      <a:r>
                        <a:rPr lang="es-ES_tradnl" sz="2000" dirty="0"/>
                        <a:t>Caja Blanca: Se inspecciona el código fuente en búsqueda de defectos</a:t>
                      </a:r>
                      <a:endParaRPr lang="es-AR" sz="2000" dirty="0">
                        <a:solidFill>
                          <a:srgbClr val="000000"/>
                        </a:solidFill>
                        <a:latin typeface="Times New Roman"/>
                        <a:ea typeface="Times New Roman"/>
                      </a:endParaRPr>
                    </a:p>
                  </a:txBody>
                  <a:tcPr marL="68303" marR="68303" marT="0" marB="0"/>
                </a:tc>
                <a:extLst>
                  <a:ext uri="{0D108BD9-81ED-4DB2-BD59-A6C34878D82A}">
                    <a16:rowId xmlns:a16="http://schemas.microsoft.com/office/drawing/2014/main" val="10002"/>
                  </a:ext>
                </a:extLst>
              </a:tr>
              <a:tr h="1007384">
                <a:tc>
                  <a:txBody>
                    <a:bodyPr/>
                    <a:lstStyle/>
                    <a:p>
                      <a:pPr>
                        <a:spcAft>
                          <a:spcPts val="0"/>
                        </a:spcAft>
                      </a:pPr>
                      <a:r>
                        <a:rPr lang="es-ES_tradnl" sz="2000"/>
                        <a:t>Implementador</a:t>
                      </a:r>
                      <a:endParaRPr lang="es-AR" sz="2000">
                        <a:solidFill>
                          <a:srgbClr val="000000"/>
                        </a:solidFill>
                        <a:latin typeface="Times New Roman"/>
                        <a:ea typeface="Times New Roman"/>
                      </a:endParaRPr>
                    </a:p>
                  </a:txBody>
                  <a:tcPr marL="68303" marR="68303" marT="0" marB="0"/>
                </a:tc>
                <a:tc>
                  <a:txBody>
                    <a:bodyPr/>
                    <a:lstStyle/>
                    <a:p>
                      <a:pPr algn="just">
                        <a:spcBef>
                          <a:spcPts val="600"/>
                        </a:spcBef>
                        <a:spcAft>
                          <a:spcPts val="600"/>
                        </a:spcAft>
                      </a:pPr>
                      <a:r>
                        <a:rPr lang="es-ES_tradnl" sz="2000" dirty="0"/>
                        <a:t>Pone en funcionamiento el producto final en el destino. Se encarga de: Configuración de equipos, Instalación del Software, etc.</a:t>
                      </a:r>
                      <a:endParaRPr lang="es-AR" sz="2000" dirty="0">
                        <a:solidFill>
                          <a:srgbClr val="000000"/>
                        </a:solidFill>
                        <a:latin typeface="Times New Roman"/>
                        <a:ea typeface="Times New Roman"/>
                      </a:endParaRPr>
                    </a:p>
                  </a:txBody>
                  <a:tcPr marL="68303" marR="68303" marT="0" marB="0"/>
                </a:tc>
                <a:extLst>
                  <a:ext uri="{0D108BD9-81ED-4DB2-BD59-A6C34878D82A}">
                    <a16:rowId xmlns:a16="http://schemas.microsoft.com/office/drawing/2014/main" val="10003"/>
                  </a:ext>
                </a:extLst>
              </a:tr>
            </a:tbl>
          </a:graphicData>
        </a:graphic>
      </p:graphicFrame>
      <p:pic>
        <p:nvPicPr>
          <p:cNvPr id="54275" name="24 Imagen" descr="prog4.jpg"/>
          <p:cNvPicPr>
            <a:picLocks noChangeAspect="1" noChangeArrowheads="1"/>
          </p:cNvPicPr>
          <p:nvPr/>
        </p:nvPicPr>
        <p:blipFill>
          <a:blip r:embed="rId2" cstate="print"/>
          <a:srcRect/>
          <a:stretch>
            <a:fillRect/>
          </a:stretch>
        </p:blipFill>
        <p:spPr bwMode="auto">
          <a:xfrm>
            <a:off x="1763688" y="1196752"/>
            <a:ext cx="648072" cy="648072"/>
          </a:xfrm>
          <a:prstGeom prst="rect">
            <a:avLst/>
          </a:prstGeom>
          <a:noFill/>
        </p:spPr>
      </p:pic>
      <p:pic>
        <p:nvPicPr>
          <p:cNvPr id="54273" name="29 Imagen" descr="implementador 3.jpg"/>
          <p:cNvPicPr>
            <a:picLocks noChangeAspect="1" noChangeArrowheads="1"/>
          </p:cNvPicPr>
          <p:nvPr/>
        </p:nvPicPr>
        <p:blipFill>
          <a:blip r:embed="rId3" cstate="print"/>
          <a:srcRect/>
          <a:stretch>
            <a:fillRect/>
          </a:stretch>
        </p:blipFill>
        <p:spPr bwMode="auto">
          <a:xfrm>
            <a:off x="1827659" y="5949279"/>
            <a:ext cx="657225" cy="657225"/>
          </a:xfrm>
          <a:prstGeom prst="rect">
            <a:avLst/>
          </a:prstGeom>
          <a:noFill/>
        </p:spPr>
      </p:pic>
      <p:pic>
        <p:nvPicPr>
          <p:cNvPr id="54274" name="Imagen 13"/>
          <p:cNvPicPr>
            <a:picLocks noChangeAspect="1" noChangeArrowheads="1"/>
          </p:cNvPicPr>
          <p:nvPr/>
        </p:nvPicPr>
        <p:blipFill>
          <a:blip r:embed="rId4" cstate="print"/>
          <a:srcRect l="27495" t="43837" r="62003" b="39131"/>
          <a:stretch>
            <a:fillRect/>
          </a:stretch>
        </p:blipFill>
        <p:spPr bwMode="auto">
          <a:xfrm>
            <a:off x="739919" y="2930263"/>
            <a:ext cx="1311722" cy="1328539"/>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83568" y="0"/>
            <a:ext cx="7772400" cy="1143000"/>
          </a:xfrm>
        </p:spPr>
        <p:txBody>
          <a:bodyPr/>
          <a:lstStyle/>
          <a:p>
            <a:r>
              <a:rPr lang="es-AR" dirty="0"/>
              <a:t>Etapas del Proceso de Desarrollo</a:t>
            </a:r>
          </a:p>
        </p:txBody>
      </p:sp>
      <p:graphicFrame>
        <p:nvGraphicFramePr>
          <p:cNvPr id="4" name="3 Tabla"/>
          <p:cNvGraphicFramePr>
            <a:graphicFrameLocks noGrp="1"/>
          </p:cNvGraphicFramePr>
          <p:nvPr>
            <p:extLst>
              <p:ext uri="{D42A27DB-BD31-4B8C-83A1-F6EECF244321}">
                <p14:modId xmlns:p14="http://schemas.microsoft.com/office/powerpoint/2010/main" val="3096059807"/>
              </p:ext>
            </p:extLst>
          </p:nvPr>
        </p:nvGraphicFramePr>
        <p:xfrm>
          <a:off x="323528" y="1052737"/>
          <a:ext cx="8640960" cy="5684583"/>
        </p:xfrm>
        <a:graphic>
          <a:graphicData uri="http://schemas.openxmlformats.org/drawingml/2006/table">
            <a:tbl>
              <a:tblPr>
                <a:tableStyleId>{ED083AE6-46FA-4A59-8FB0-9F97EB10719F}</a:tableStyleId>
              </a:tblPr>
              <a:tblGrid>
                <a:gridCol w="3672408">
                  <a:extLst>
                    <a:ext uri="{9D8B030D-6E8A-4147-A177-3AD203B41FA5}">
                      <a16:colId xmlns:a16="http://schemas.microsoft.com/office/drawing/2014/main" val="20000"/>
                    </a:ext>
                  </a:extLst>
                </a:gridCol>
                <a:gridCol w="4968552">
                  <a:extLst>
                    <a:ext uri="{9D8B030D-6E8A-4147-A177-3AD203B41FA5}">
                      <a16:colId xmlns:a16="http://schemas.microsoft.com/office/drawing/2014/main" val="20001"/>
                    </a:ext>
                  </a:extLst>
                </a:gridCol>
              </a:tblGrid>
              <a:tr h="381063">
                <a:tc>
                  <a:txBody>
                    <a:bodyPr/>
                    <a:lstStyle/>
                    <a:p>
                      <a:pPr algn="ctr">
                        <a:spcAft>
                          <a:spcPts val="0"/>
                        </a:spcAft>
                      </a:pPr>
                      <a:r>
                        <a:rPr lang="es-ES_tradnl" sz="2000" dirty="0"/>
                        <a:t>ETAPA</a:t>
                      </a:r>
                      <a:endParaRPr lang="es-AR" sz="2000" dirty="0">
                        <a:solidFill>
                          <a:srgbClr val="000000"/>
                        </a:solidFill>
                        <a:latin typeface="Times New Roman"/>
                        <a:ea typeface="Times New Roman"/>
                      </a:endParaRPr>
                    </a:p>
                  </a:txBody>
                  <a:tcPr marL="61923" marR="61923" marT="0" marB="0" anchor="ctr"/>
                </a:tc>
                <a:tc>
                  <a:txBody>
                    <a:bodyPr/>
                    <a:lstStyle/>
                    <a:p>
                      <a:pPr algn="ctr">
                        <a:spcAft>
                          <a:spcPts val="0"/>
                        </a:spcAft>
                      </a:pPr>
                      <a:r>
                        <a:rPr lang="es-ES_tradnl" sz="2000"/>
                        <a:t>CARACTERÍSTICAS</a:t>
                      </a:r>
                      <a:endParaRPr lang="es-AR" sz="2000">
                        <a:solidFill>
                          <a:srgbClr val="000000"/>
                        </a:solidFill>
                        <a:latin typeface="Times New Roman"/>
                        <a:ea typeface="Times New Roman"/>
                      </a:endParaRPr>
                    </a:p>
                  </a:txBody>
                  <a:tcPr marL="61923" marR="61923" marT="0" marB="0" anchor="ctr"/>
                </a:tc>
                <a:extLst>
                  <a:ext uri="{0D108BD9-81ED-4DB2-BD59-A6C34878D82A}">
                    <a16:rowId xmlns:a16="http://schemas.microsoft.com/office/drawing/2014/main" val="10000"/>
                  </a:ext>
                </a:extLst>
              </a:tr>
              <a:tr h="622662">
                <a:tc>
                  <a:txBody>
                    <a:bodyPr/>
                    <a:lstStyle/>
                    <a:p>
                      <a:pPr algn="l">
                        <a:spcAft>
                          <a:spcPts val="0"/>
                        </a:spcAft>
                      </a:pPr>
                      <a:r>
                        <a:rPr lang="es-ES_tradnl" sz="2000" u="sng" dirty="0"/>
                        <a:t>INVESTIGACIÓN</a:t>
                      </a:r>
                      <a:endParaRPr lang="es-AR" sz="2000" u="sng" dirty="0"/>
                    </a:p>
                  </a:txBody>
                  <a:tcPr marL="61923" marR="61923" marT="0" marB="0"/>
                </a:tc>
                <a:tc>
                  <a:txBody>
                    <a:bodyPr/>
                    <a:lstStyle/>
                    <a:p>
                      <a:pPr algn="l">
                        <a:spcAft>
                          <a:spcPts val="0"/>
                        </a:spcAft>
                      </a:pPr>
                      <a:r>
                        <a:rPr lang="es-ES_tradnl" sz="2000" dirty="0"/>
                        <a:t>¿Tengo el dinero, la tecnología y los recursos? </a:t>
                      </a:r>
                    </a:p>
                    <a:p>
                      <a:pPr marL="0" marR="0" indent="0" algn="l" defTabSz="914400" rtl="0" eaLnBrk="1" fontAlgn="auto" latinLnBrk="0" hangingPunct="1">
                        <a:lnSpc>
                          <a:spcPct val="100000"/>
                        </a:lnSpc>
                        <a:spcBef>
                          <a:spcPts val="0"/>
                        </a:spcBef>
                        <a:spcAft>
                          <a:spcPts val="0"/>
                        </a:spcAft>
                        <a:buClrTx/>
                        <a:buSzTx/>
                        <a:buFontTx/>
                        <a:buNone/>
                        <a:tabLst/>
                        <a:defRPr/>
                      </a:pPr>
                      <a:r>
                        <a:rPr lang="es-AR" sz="2000" dirty="0"/>
                        <a:t>Factibilidad</a:t>
                      </a:r>
                      <a:endParaRPr lang="es-AR" sz="2000" dirty="0">
                        <a:solidFill>
                          <a:srgbClr val="000000"/>
                        </a:solidFill>
                        <a:latin typeface="+mn-lt"/>
                        <a:ea typeface="Times New Roman"/>
                      </a:endParaRPr>
                    </a:p>
                    <a:p>
                      <a:pPr algn="l">
                        <a:spcAft>
                          <a:spcPts val="0"/>
                        </a:spcAft>
                      </a:pPr>
                      <a:endParaRPr lang="es-AR" sz="2000" dirty="0">
                        <a:solidFill>
                          <a:srgbClr val="000000"/>
                        </a:solidFill>
                        <a:latin typeface="Times New Roman"/>
                        <a:ea typeface="Times New Roman"/>
                      </a:endParaRPr>
                    </a:p>
                  </a:txBody>
                  <a:tcPr marL="61923" marR="61923" marT="0" marB="0"/>
                </a:tc>
                <a:extLst>
                  <a:ext uri="{0D108BD9-81ED-4DB2-BD59-A6C34878D82A}">
                    <a16:rowId xmlns:a16="http://schemas.microsoft.com/office/drawing/2014/main" val="10001"/>
                  </a:ext>
                </a:extLst>
              </a:tr>
              <a:tr h="824594">
                <a:tc>
                  <a:txBody>
                    <a:bodyPr/>
                    <a:lstStyle/>
                    <a:p>
                      <a:pPr algn="l">
                        <a:spcAft>
                          <a:spcPts val="0"/>
                        </a:spcAft>
                      </a:pPr>
                      <a:r>
                        <a:rPr lang="es-ES_tradnl" sz="2000" u="sng" dirty="0"/>
                        <a:t>ANÁLISIS</a:t>
                      </a:r>
                      <a:endParaRPr lang="es-AR" sz="2000" u="sng" dirty="0"/>
                    </a:p>
                  </a:txBody>
                  <a:tcPr marL="61923" marR="61923"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2000" dirty="0"/>
                        <a:t>¿Qué necesito?</a:t>
                      </a:r>
                    </a:p>
                    <a:p>
                      <a:pPr marL="0" algn="l" defTabSz="914400" rtl="0" eaLnBrk="1" latinLnBrk="0" hangingPunct="1">
                        <a:spcAft>
                          <a:spcPts val="0"/>
                        </a:spcAft>
                      </a:pPr>
                      <a:r>
                        <a:rPr lang="es-ES_tradnl" sz="2000" kern="1200" dirty="0"/>
                        <a:t>Requerimientos</a:t>
                      </a:r>
                    </a:p>
                    <a:p>
                      <a:pPr algn="l">
                        <a:spcAft>
                          <a:spcPts val="0"/>
                        </a:spcAft>
                      </a:pPr>
                      <a:endParaRPr lang="es-AR" sz="2000" dirty="0">
                        <a:solidFill>
                          <a:srgbClr val="000000"/>
                        </a:solidFill>
                        <a:latin typeface="Times New Roman"/>
                        <a:ea typeface="Times New Roman"/>
                      </a:endParaRPr>
                    </a:p>
                  </a:txBody>
                  <a:tcPr marL="61923" marR="61923" marT="0" marB="0"/>
                </a:tc>
                <a:extLst>
                  <a:ext uri="{0D108BD9-81ED-4DB2-BD59-A6C34878D82A}">
                    <a16:rowId xmlns:a16="http://schemas.microsoft.com/office/drawing/2014/main" val="10002"/>
                  </a:ext>
                </a:extLst>
              </a:tr>
              <a:tr h="415108">
                <a:tc>
                  <a:txBody>
                    <a:bodyPr/>
                    <a:lstStyle/>
                    <a:p>
                      <a:pPr algn="l">
                        <a:spcAft>
                          <a:spcPts val="0"/>
                        </a:spcAft>
                      </a:pPr>
                      <a:r>
                        <a:rPr lang="es-ES_tradnl" sz="2000" u="sng" dirty="0"/>
                        <a:t>DISEÑO</a:t>
                      </a:r>
                      <a:endParaRPr lang="es-AR" sz="2000" u="sng" dirty="0"/>
                    </a:p>
                    <a:p>
                      <a:pPr algn="l">
                        <a:spcAft>
                          <a:spcPts val="0"/>
                        </a:spcAft>
                      </a:pPr>
                      <a:endParaRPr lang="es-ES_tradnl" sz="2000" dirty="0"/>
                    </a:p>
                    <a:p>
                      <a:pPr algn="l">
                        <a:spcAft>
                          <a:spcPts val="0"/>
                        </a:spcAft>
                      </a:pPr>
                      <a:endParaRPr lang="es-ES_tradnl" sz="2000" dirty="0"/>
                    </a:p>
                  </a:txBody>
                  <a:tcPr marL="61923" marR="61923" marT="0" marB="0"/>
                </a:tc>
                <a:tc>
                  <a:txBody>
                    <a:bodyPr/>
                    <a:lstStyle/>
                    <a:p>
                      <a:pPr algn="l">
                        <a:spcAft>
                          <a:spcPts val="0"/>
                        </a:spcAft>
                      </a:pPr>
                      <a:r>
                        <a:rPr lang="es-AR" sz="2000" u="sng" dirty="0">
                          <a:solidFill>
                            <a:srgbClr val="000000"/>
                          </a:solidFill>
                          <a:latin typeface="Times New Roman"/>
                          <a:ea typeface="Times New Roman"/>
                        </a:rPr>
                        <a:t>¿</a:t>
                      </a:r>
                      <a:r>
                        <a:rPr lang="es-ES_tradnl" sz="2000" dirty="0"/>
                        <a:t>Cómo lo hago?</a:t>
                      </a:r>
                    </a:p>
                    <a:p>
                      <a:pPr marL="0" algn="l" defTabSz="914400" rtl="0" eaLnBrk="1" latinLnBrk="0" hangingPunct="1">
                        <a:spcAft>
                          <a:spcPts val="0"/>
                        </a:spcAft>
                      </a:pPr>
                      <a:r>
                        <a:rPr lang="es-ES_tradnl" sz="2000" kern="1200" dirty="0"/>
                        <a:t>Modelos</a:t>
                      </a:r>
                    </a:p>
                  </a:txBody>
                  <a:tcPr marL="61923" marR="61923" marT="0" marB="0"/>
                </a:tc>
                <a:extLst>
                  <a:ext uri="{0D108BD9-81ED-4DB2-BD59-A6C34878D82A}">
                    <a16:rowId xmlns:a16="http://schemas.microsoft.com/office/drawing/2014/main" val="10003"/>
                  </a:ext>
                </a:extLst>
              </a:tr>
              <a:tr h="415108">
                <a:tc>
                  <a:txBody>
                    <a:bodyPr/>
                    <a:lstStyle/>
                    <a:p>
                      <a:pPr algn="l">
                        <a:spcAft>
                          <a:spcPts val="0"/>
                        </a:spcAft>
                      </a:pPr>
                      <a:r>
                        <a:rPr lang="es-ES_tradnl" sz="1800" u="sng" dirty="0"/>
                        <a:t>DESARROLLO</a:t>
                      </a:r>
                    </a:p>
                    <a:p>
                      <a:pPr algn="l">
                        <a:spcAft>
                          <a:spcPts val="0"/>
                        </a:spcAft>
                      </a:pPr>
                      <a:endParaRPr lang="es-ES_tradnl" sz="1800" u="sng" dirty="0"/>
                    </a:p>
                    <a:p>
                      <a:pPr algn="l">
                        <a:spcAft>
                          <a:spcPts val="0"/>
                        </a:spcAft>
                      </a:pPr>
                      <a:endParaRPr lang="es-AR" sz="1800" u="sng" dirty="0"/>
                    </a:p>
                  </a:txBody>
                  <a:tcPr marL="61923" marR="61923" marT="0" marB="0"/>
                </a:tc>
                <a:tc>
                  <a:txBody>
                    <a:bodyPr/>
                    <a:lstStyle/>
                    <a:p>
                      <a:pPr algn="l">
                        <a:spcAft>
                          <a:spcPts val="0"/>
                        </a:spcAft>
                      </a:pPr>
                      <a:r>
                        <a:rPr lang="es-ES_tradnl" sz="2000" dirty="0"/>
                        <a:t>Concreto el Diseño</a:t>
                      </a:r>
                    </a:p>
                  </a:txBody>
                  <a:tcPr marL="61923" marR="61923" marT="0" marB="0"/>
                </a:tc>
                <a:extLst>
                  <a:ext uri="{0D108BD9-81ED-4DB2-BD59-A6C34878D82A}">
                    <a16:rowId xmlns:a16="http://schemas.microsoft.com/office/drawing/2014/main" val="10004"/>
                  </a:ext>
                </a:extLst>
              </a:tr>
              <a:tr h="415108">
                <a:tc>
                  <a:txBody>
                    <a:bodyPr/>
                    <a:lstStyle/>
                    <a:p>
                      <a:pPr algn="l">
                        <a:spcAft>
                          <a:spcPts val="0"/>
                        </a:spcAft>
                      </a:pPr>
                      <a:r>
                        <a:rPr lang="es-ES_tradnl" sz="1800" u="sng" dirty="0"/>
                        <a:t>PRUEBAS  E </a:t>
                      </a:r>
                    </a:p>
                    <a:p>
                      <a:pPr algn="l">
                        <a:spcAft>
                          <a:spcPts val="0"/>
                        </a:spcAft>
                      </a:pPr>
                      <a:r>
                        <a:rPr lang="es-ES_tradnl" sz="1800" u="sng" dirty="0"/>
                        <a:t>IMPLEMENTACIÓN</a:t>
                      </a:r>
                    </a:p>
                    <a:p>
                      <a:pPr algn="l">
                        <a:spcAft>
                          <a:spcPts val="0"/>
                        </a:spcAft>
                      </a:pPr>
                      <a:endParaRPr lang="es-ES_tradnl" sz="1800" u="sng" dirty="0"/>
                    </a:p>
                  </a:txBody>
                  <a:tcPr marL="61923" marR="61923" marT="0" marB="0"/>
                </a:tc>
                <a:tc>
                  <a:txBody>
                    <a:bodyPr/>
                    <a:lstStyle/>
                    <a:p>
                      <a:pPr algn="l">
                        <a:spcAft>
                          <a:spcPts val="0"/>
                        </a:spcAft>
                      </a:pPr>
                      <a:r>
                        <a:rPr lang="es-ES_tradnl" sz="2000" dirty="0"/>
                        <a:t>Pruebo si el sistema funciona. </a:t>
                      </a:r>
                    </a:p>
                  </a:txBody>
                  <a:tcPr marL="61923" marR="61923" marT="0" marB="0"/>
                </a:tc>
                <a:extLst>
                  <a:ext uri="{0D108BD9-81ED-4DB2-BD59-A6C34878D82A}">
                    <a16:rowId xmlns:a16="http://schemas.microsoft.com/office/drawing/2014/main" val="10005"/>
                  </a:ext>
                </a:extLst>
              </a:tr>
              <a:tr h="415108">
                <a:tc>
                  <a:txBody>
                    <a:bodyPr/>
                    <a:lstStyle/>
                    <a:p>
                      <a:pPr marL="0" algn="l" defTabSz="914400" rtl="0" eaLnBrk="1" latinLnBrk="0" hangingPunct="1">
                        <a:spcAft>
                          <a:spcPts val="0"/>
                        </a:spcAft>
                      </a:pPr>
                      <a:r>
                        <a:rPr lang="es-ES_tradnl" sz="1800" u="sng" kern="1200" dirty="0"/>
                        <a:t>MANTENIMIENTO </a:t>
                      </a:r>
                    </a:p>
                    <a:p>
                      <a:pPr marL="0" algn="l" defTabSz="914400" rtl="0" eaLnBrk="1" latinLnBrk="0" hangingPunct="1">
                        <a:spcAft>
                          <a:spcPts val="0"/>
                        </a:spcAft>
                      </a:pPr>
                      <a:r>
                        <a:rPr lang="es-ES_tradnl" sz="1800" u="sng" kern="1200" dirty="0"/>
                        <a:t>Y REVISIÓN</a:t>
                      </a:r>
                      <a:endParaRPr lang="es-AR" sz="1800" u="sng" kern="1200" dirty="0"/>
                    </a:p>
                    <a:p>
                      <a:pPr algn="l">
                        <a:spcAft>
                          <a:spcPts val="0"/>
                        </a:spcAft>
                      </a:pPr>
                      <a:endParaRPr lang="es-AR" sz="2000" dirty="0">
                        <a:solidFill>
                          <a:srgbClr val="000000"/>
                        </a:solidFill>
                        <a:latin typeface="Times New Roman"/>
                        <a:ea typeface="Times New Roman"/>
                      </a:endParaRPr>
                    </a:p>
                  </a:txBody>
                  <a:tcPr marL="61923" marR="61923" marT="0" marB="0"/>
                </a:tc>
                <a:tc>
                  <a:txBody>
                    <a:bodyPr/>
                    <a:lstStyle/>
                    <a:p>
                      <a:pPr algn="l">
                        <a:spcAft>
                          <a:spcPts val="0"/>
                        </a:spcAft>
                      </a:pPr>
                      <a:r>
                        <a:rPr lang="es-ES_tradnl" sz="2000" dirty="0"/>
                        <a:t>Corrijo</a:t>
                      </a:r>
                      <a:endParaRPr lang="es-AR" sz="2000" dirty="0"/>
                    </a:p>
                    <a:p>
                      <a:pPr algn="l">
                        <a:spcAft>
                          <a:spcPts val="0"/>
                        </a:spcAft>
                      </a:pPr>
                      <a:r>
                        <a:rPr lang="es-ES_tradnl" sz="2000" dirty="0"/>
                        <a:t>Mejoro</a:t>
                      </a:r>
                      <a:endParaRPr lang="es-AR" sz="2000" dirty="0"/>
                    </a:p>
                    <a:p>
                      <a:pPr algn="l">
                        <a:spcAft>
                          <a:spcPts val="0"/>
                        </a:spcAft>
                      </a:pPr>
                      <a:r>
                        <a:rPr lang="es-ES_tradnl" sz="2000" dirty="0"/>
                        <a:t>Actualizo</a:t>
                      </a:r>
                      <a:endParaRPr lang="es-AR" sz="2000" dirty="0">
                        <a:solidFill>
                          <a:srgbClr val="000000"/>
                        </a:solidFill>
                        <a:latin typeface="Times New Roman"/>
                        <a:ea typeface="Times New Roman"/>
                      </a:endParaRPr>
                    </a:p>
                  </a:txBody>
                  <a:tcPr marL="61923" marR="61923" marT="0" marB="0"/>
                </a:tc>
                <a:extLst>
                  <a:ext uri="{0D108BD9-81ED-4DB2-BD59-A6C34878D82A}">
                    <a16:rowId xmlns:a16="http://schemas.microsoft.com/office/drawing/2014/main" val="10006"/>
                  </a:ext>
                </a:extLst>
              </a:tr>
            </a:tbl>
          </a:graphicData>
        </a:graphic>
      </p:graphicFrame>
      <p:pic>
        <p:nvPicPr>
          <p:cNvPr id="7" name="Picture 1"/>
          <p:cNvPicPr>
            <a:picLocks noChangeAspect="1" noChangeArrowheads="1"/>
          </p:cNvPicPr>
          <p:nvPr/>
        </p:nvPicPr>
        <p:blipFill>
          <a:blip r:embed="rId2" cstate="print"/>
          <a:srcRect/>
          <a:stretch>
            <a:fillRect/>
          </a:stretch>
        </p:blipFill>
        <p:spPr bwMode="auto">
          <a:xfrm>
            <a:off x="2699792" y="1508559"/>
            <a:ext cx="1008112" cy="831692"/>
          </a:xfrm>
          <a:prstGeom prst="rect">
            <a:avLst/>
          </a:prstGeom>
          <a:noFill/>
          <a:ln w="9525">
            <a:noFill/>
            <a:miter lim="800000"/>
            <a:headEnd/>
            <a:tailEnd/>
          </a:ln>
        </p:spPr>
      </p:pic>
      <p:pic>
        <p:nvPicPr>
          <p:cNvPr id="9" name="Picture 2"/>
          <p:cNvPicPr>
            <a:picLocks noChangeAspect="1" noChangeArrowheads="1"/>
          </p:cNvPicPr>
          <p:nvPr/>
        </p:nvPicPr>
        <p:blipFill>
          <a:blip r:embed="rId3" cstate="print"/>
          <a:srcRect/>
          <a:stretch>
            <a:fillRect/>
          </a:stretch>
        </p:blipFill>
        <p:spPr bwMode="auto">
          <a:xfrm>
            <a:off x="2194609" y="2492895"/>
            <a:ext cx="1524000" cy="619125"/>
          </a:xfrm>
          <a:prstGeom prst="rect">
            <a:avLst/>
          </a:prstGeom>
          <a:noFill/>
          <a:ln w="9525">
            <a:noFill/>
            <a:miter lim="800000"/>
            <a:headEnd/>
            <a:tailEnd/>
          </a:ln>
        </p:spPr>
      </p:pic>
      <p:pic>
        <p:nvPicPr>
          <p:cNvPr id="10" name="Picture 5"/>
          <p:cNvPicPr>
            <a:picLocks noChangeAspect="1" noChangeArrowheads="1"/>
          </p:cNvPicPr>
          <p:nvPr/>
        </p:nvPicPr>
        <p:blipFill>
          <a:blip r:embed="rId4" cstate="print"/>
          <a:srcRect/>
          <a:stretch>
            <a:fillRect/>
          </a:stretch>
        </p:blipFill>
        <p:spPr bwMode="auto">
          <a:xfrm>
            <a:off x="2863911" y="3356990"/>
            <a:ext cx="607211" cy="660909"/>
          </a:xfrm>
          <a:prstGeom prst="rect">
            <a:avLst/>
          </a:prstGeom>
          <a:noFill/>
          <a:ln w="9525">
            <a:noFill/>
            <a:miter lim="800000"/>
            <a:headEnd/>
            <a:tailEnd/>
          </a:ln>
        </p:spPr>
      </p:pic>
      <p:pic>
        <p:nvPicPr>
          <p:cNvPr id="11" name="Picture 2" descr="http://www.skillnet.com.co/new/?page_id=5"/>
          <p:cNvPicPr>
            <a:picLocks noChangeAspect="1" noChangeArrowheads="1"/>
          </p:cNvPicPr>
          <p:nvPr/>
        </p:nvPicPr>
        <p:blipFill>
          <a:blip r:embed="rId5" cstate="print"/>
          <a:srcRect/>
          <a:stretch>
            <a:fillRect/>
          </a:stretch>
        </p:blipFill>
        <p:spPr bwMode="auto">
          <a:xfrm>
            <a:off x="2935851" y="4204137"/>
            <a:ext cx="535271" cy="725791"/>
          </a:xfrm>
          <a:prstGeom prst="rect">
            <a:avLst/>
          </a:prstGeom>
          <a:noFill/>
        </p:spPr>
      </p:pic>
      <p:pic>
        <p:nvPicPr>
          <p:cNvPr id="12" name="Picture 3"/>
          <p:cNvPicPr>
            <a:picLocks noChangeAspect="1" noChangeArrowheads="1"/>
          </p:cNvPicPr>
          <p:nvPr/>
        </p:nvPicPr>
        <p:blipFill>
          <a:blip r:embed="rId6" cstate="print"/>
          <a:srcRect/>
          <a:stretch>
            <a:fillRect/>
          </a:stretch>
        </p:blipFill>
        <p:spPr bwMode="auto">
          <a:xfrm>
            <a:off x="2976196" y="5013176"/>
            <a:ext cx="731708" cy="731708"/>
          </a:xfrm>
          <a:prstGeom prst="rect">
            <a:avLst/>
          </a:prstGeom>
          <a:noFill/>
          <a:ln w="9525">
            <a:noFill/>
            <a:miter lim="800000"/>
            <a:headEnd/>
            <a:tailEnd/>
          </a:ln>
        </p:spPr>
      </p:pic>
      <p:pic>
        <p:nvPicPr>
          <p:cNvPr id="13" name="Picture 6"/>
          <p:cNvPicPr>
            <a:picLocks noChangeAspect="1" noChangeArrowheads="1"/>
          </p:cNvPicPr>
          <p:nvPr/>
        </p:nvPicPr>
        <p:blipFill>
          <a:blip r:embed="rId7" cstate="print"/>
          <a:srcRect/>
          <a:stretch>
            <a:fillRect/>
          </a:stretch>
        </p:blipFill>
        <p:spPr bwMode="auto">
          <a:xfrm>
            <a:off x="2718520" y="5859008"/>
            <a:ext cx="1008112" cy="667874"/>
          </a:xfrm>
          <a:prstGeom prst="rect">
            <a:avLst/>
          </a:prstGeom>
          <a:noFill/>
          <a:ln w="9525">
            <a:noFill/>
            <a:miter lim="800000"/>
            <a:headEnd/>
            <a:tailEnd/>
          </a:ln>
        </p:spPr>
      </p:pic>
    </p:spTree>
    <p:extLst>
      <p:ext uri="{BB962C8B-B14F-4D97-AF65-F5344CB8AC3E}">
        <p14:creationId xmlns:p14="http://schemas.microsoft.com/office/powerpoint/2010/main" val="27953968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83568" y="0"/>
            <a:ext cx="7772400" cy="1143000"/>
          </a:xfrm>
        </p:spPr>
        <p:txBody>
          <a:bodyPr/>
          <a:lstStyle/>
          <a:p>
            <a:r>
              <a:rPr lang="es-AR" dirty="0"/>
              <a:t>Etapas del Proceso de Desarrollo</a:t>
            </a:r>
          </a:p>
        </p:txBody>
      </p:sp>
      <p:graphicFrame>
        <p:nvGraphicFramePr>
          <p:cNvPr id="4" name="3 Tabla"/>
          <p:cNvGraphicFramePr>
            <a:graphicFrameLocks noGrp="1"/>
          </p:cNvGraphicFramePr>
          <p:nvPr>
            <p:extLst>
              <p:ext uri="{D42A27DB-BD31-4B8C-83A1-F6EECF244321}">
                <p14:modId xmlns:p14="http://schemas.microsoft.com/office/powerpoint/2010/main" val="3613232101"/>
              </p:ext>
            </p:extLst>
          </p:nvPr>
        </p:nvGraphicFramePr>
        <p:xfrm>
          <a:off x="323528" y="1052737"/>
          <a:ext cx="8640960" cy="5562663"/>
        </p:xfrm>
        <a:graphic>
          <a:graphicData uri="http://schemas.openxmlformats.org/drawingml/2006/table">
            <a:tbl>
              <a:tblPr>
                <a:tableStyleId>{ED083AE6-46FA-4A59-8FB0-9F97EB10719F}</a:tableStyleId>
              </a:tblPr>
              <a:tblGrid>
                <a:gridCol w="2539878">
                  <a:extLst>
                    <a:ext uri="{9D8B030D-6E8A-4147-A177-3AD203B41FA5}">
                      <a16:colId xmlns:a16="http://schemas.microsoft.com/office/drawing/2014/main" val="20000"/>
                    </a:ext>
                  </a:extLst>
                </a:gridCol>
                <a:gridCol w="6101082">
                  <a:extLst>
                    <a:ext uri="{9D8B030D-6E8A-4147-A177-3AD203B41FA5}">
                      <a16:colId xmlns:a16="http://schemas.microsoft.com/office/drawing/2014/main" val="20001"/>
                    </a:ext>
                  </a:extLst>
                </a:gridCol>
              </a:tblGrid>
              <a:tr h="381063">
                <a:tc>
                  <a:txBody>
                    <a:bodyPr/>
                    <a:lstStyle/>
                    <a:p>
                      <a:pPr algn="ctr">
                        <a:spcAft>
                          <a:spcPts val="0"/>
                        </a:spcAft>
                      </a:pPr>
                      <a:r>
                        <a:rPr lang="es-ES_tradnl" sz="2000" dirty="0"/>
                        <a:t>ETAPA</a:t>
                      </a:r>
                      <a:endParaRPr lang="es-AR" sz="2000" dirty="0">
                        <a:solidFill>
                          <a:srgbClr val="000000"/>
                        </a:solidFill>
                        <a:latin typeface="Times New Roman"/>
                        <a:ea typeface="Times New Roman"/>
                      </a:endParaRPr>
                    </a:p>
                  </a:txBody>
                  <a:tcPr marL="61923" marR="61923" marT="0" marB="0" anchor="ctr"/>
                </a:tc>
                <a:tc>
                  <a:txBody>
                    <a:bodyPr/>
                    <a:lstStyle/>
                    <a:p>
                      <a:pPr algn="ctr">
                        <a:spcAft>
                          <a:spcPts val="0"/>
                        </a:spcAft>
                      </a:pPr>
                      <a:r>
                        <a:rPr lang="es-ES_tradnl" sz="2000"/>
                        <a:t>CARACTERÍSTICAS</a:t>
                      </a:r>
                      <a:endParaRPr lang="es-AR" sz="2000">
                        <a:solidFill>
                          <a:srgbClr val="000000"/>
                        </a:solidFill>
                        <a:latin typeface="Times New Roman"/>
                        <a:ea typeface="Times New Roman"/>
                      </a:endParaRPr>
                    </a:p>
                  </a:txBody>
                  <a:tcPr marL="61923" marR="61923" marT="0" marB="0" anchor="ctr"/>
                </a:tc>
                <a:extLst>
                  <a:ext uri="{0D108BD9-81ED-4DB2-BD59-A6C34878D82A}">
                    <a16:rowId xmlns:a16="http://schemas.microsoft.com/office/drawing/2014/main" val="10000"/>
                  </a:ext>
                </a:extLst>
              </a:tr>
              <a:tr h="622662">
                <a:tc>
                  <a:txBody>
                    <a:bodyPr/>
                    <a:lstStyle/>
                    <a:p>
                      <a:pPr algn="l">
                        <a:spcAft>
                          <a:spcPts val="0"/>
                        </a:spcAft>
                      </a:pPr>
                      <a:r>
                        <a:rPr lang="es-ES_tradnl" sz="2000" u="sng" dirty="0"/>
                        <a:t>INVESTIGACIÓN</a:t>
                      </a:r>
                      <a:endParaRPr lang="es-AR" sz="2000" u="sng" dirty="0"/>
                    </a:p>
                    <a:p>
                      <a:pPr algn="l">
                        <a:spcAft>
                          <a:spcPts val="0"/>
                        </a:spcAft>
                      </a:pPr>
                      <a:r>
                        <a:rPr lang="es-ES_tradnl" sz="2000" dirty="0"/>
                        <a:t>¿Tengo el dinero, la tecnología y los recursos? </a:t>
                      </a:r>
                    </a:p>
                    <a:p>
                      <a:pPr marL="0" marR="0" indent="0" algn="l" defTabSz="914400" rtl="0" eaLnBrk="1" fontAlgn="auto" latinLnBrk="0" hangingPunct="1">
                        <a:lnSpc>
                          <a:spcPct val="100000"/>
                        </a:lnSpc>
                        <a:spcBef>
                          <a:spcPts val="0"/>
                        </a:spcBef>
                        <a:spcAft>
                          <a:spcPts val="0"/>
                        </a:spcAft>
                        <a:buClrTx/>
                        <a:buSzTx/>
                        <a:buFontTx/>
                        <a:buNone/>
                        <a:tabLst/>
                        <a:defRPr/>
                      </a:pPr>
                      <a:r>
                        <a:rPr lang="es-AR" sz="2000" dirty="0"/>
                        <a:t>Factibilidad</a:t>
                      </a:r>
                      <a:endParaRPr lang="es-AR" sz="2000" dirty="0">
                        <a:solidFill>
                          <a:srgbClr val="000000"/>
                        </a:solidFill>
                        <a:latin typeface="Times New Roman"/>
                        <a:ea typeface="Times New Roman"/>
                      </a:endParaRPr>
                    </a:p>
                  </a:txBody>
                  <a:tcPr marL="61923" marR="61923" marT="0" marB="0"/>
                </a:tc>
                <a:tc>
                  <a:txBody>
                    <a:bodyPr/>
                    <a:lstStyle/>
                    <a:p>
                      <a:pPr algn="l">
                        <a:spcAft>
                          <a:spcPts val="0"/>
                        </a:spcAft>
                      </a:pPr>
                      <a:r>
                        <a:rPr lang="es-ES_tradnl" sz="2000" dirty="0"/>
                        <a:t>En esta etapa se identifican los posibles problemas y oportunidades, y se consideran a la luz de los objetivos de la empresa.  </a:t>
                      </a:r>
                    </a:p>
                    <a:p>
                      <a:pPr algn="l">
                        <a:spcAft>
                          <a:spcPts val="0"/>
                        </a:spcAft>
                      </a:pPr>
                      <a:r>
                        <a:rPr lang="es-ES_tradnl" sz="2000" dirty="0"/>
                        <a:t>Se realiza un </a:t>
                      </a:r>
                      <a:r>
                        <a:rPr lang="es-ES_tradnl" sz="2000" u="sng" dirty="0"/>
                        <a:t>estudio de factibilidad</a:t>
                      </a:r>
                      <a:r>
                        <a:rPr lang="es-ES_tradnl" sz="2000" dirty="0"/>
                        <a:t>.</a:t>
                      </a:r>
                    </a:p>
                    <a:p>
                      <a:pPr algn="l">
                        <a:spcAft>
                          <a:spcPts val="0"/>
                        </a:spcAft>
                      </a:pPr>
                      <a:endParaRPr lang="es-AR" sz="2000" dirty="0">
                        <a:solidFill>
                          <a:srgbClr val="000000"/>
                        </a:solidFill>
                        <a:latin typeface="Times New Roman"/>
                        <a:ea typeface="Times New Roman"/>
                      </a:endParaRPr>
                    </a:p>
                  </a:txBody>
                  <a:tcPr marL="61923" marR="61923" marT="0" marB="0"/>
                </a:tc>
                <a:extLst>
                  <a:ext uri="{0D108BD9-81ED-4DB2-BD59-A6C34878D82A}">
                    <a16:rowId xmlns:a16="http://schemas.microsoft.com/office/drawing/2014/main" val="10001"/>
                  </a:ext>
                </a:extLst>
              </a:tr>
              <a:tr h="824594">
                <a:tc>
                  <a:txBody>
                    <a:bodyPr/>
                    <a:lstStyle/>
                    <a:p>
                      <a:pPr algn="l">
                        <a:spcAft>
                          <a:spcPts val="0"/>
                        </a:spcAft>
                      </a:pPr>
                      <a:r>
                        <a:rPr lang="es-ES_tradnl" sz="2000" u="sng" dirty="0"/>
                        <a:t>ANÁLISIS</a:t>
                      </a:r>
                      <a:endParaRPr lang="es-AR" sz="2000" u="sng" dirty="0"/>
                    </a:p>
                    <a:p>
                      <a:pPr algn="l">
                        <a:spcAft>
                          <a:spcPts val="0"/>
                        </a:spcAft>
                      </a:pPr>
                      <a:r>
                        <a:rPr lang="es-ES_tradnl" sz="2000" dirty="0"/>
                        <a:t>¿Qué necesito?</a:t>
                      </a:r>
                    </a:p>
                    <a:p>
                      <a:pPr marL="0" algn="l" defTabSz="914400" rtl="0" eaLnBrk="1" latinLnBrk="0" hangingPunct="1">
                        <a:spcAft>
                          <a:spcPts val="0"/>
                        </a:spcAft>
                      </a:pPr>
                      <a:r>
                        <a:rPr lang="es-ES_tradnl" sz="2000" kern="1200" dirty="0"/>
                        <a:t>Requerimientos</a:t>
                      </a:r>
                    </a:p>
                    <a:p>
                      <a:pPr algn="l">
                        <a:spcAft>
                          <a:spcPts val="0"/>
                        </a:spcAft>
                      </a:pPr>
                      <a:endParaRPr lang="es-AR" sz="2000" dirty="0">
                        <a:solidFill>
                          <a:srgbClr val="000000"/>
                        </a:solidFill>
                        <a:latin typeface="Times New Roman"/>
                        <a:ea typeface="Times New Roman"/>
                      </a:endParaRPr>
                    </a:p>
                  </a:txBody>
                  <a:tcPr marL="61923" marR="61923" marT="0" marB="0"/>
                </a:tc>
                <a:tc>
                  <a:txBody>
                    <a:bodyPr/>
                    <a:lstStyle/>
                    <a:p>
                      <a:pPr algn="l">
                        <a:spcAft>
                          <a:spcPts val="0"/>
                        </a:spcAft>
                      </a:pPr>
                      <a:r>
                        <a:rPr lang="es-ES_tradnl" sz="2000" dirty="0"/>
                        <a:t>Esta fase incluye el estudio de los sistemas y procesos de trabajo existentes para identificar puntos fuertes y débiles, así como oportunidades de mejoramiento.  Se obtienen los requerimientos que deberán cumplirse  </a:t>
                      </a:r>
                    </a:p>
                    <a:p>
                      <a:pPr algn="l">
                        <a:spcAft>
                          <a:spcPts val="0"/>
                        </a:spcAft>
                      </a:pPr>
                      <a:r>
                        <a:rPr lang="es-ES_tradnl" sz="2000" dirty="0"/>
                        <a:t>Esto es, </a:t>
                      </a:r>
                      <a:r>
                        <a:rPr lang="es-ES_tradnl" sz="2000" u="sng" dirty="0"/>
                        <a:t>¿Qué se necesita?</a:t>
                      </a:r>
                    </a:p>
                    <a:p>
                      <a:pPr algn="l">
                        <a:spcAft>
                          <a:spcPts val="0"/>
                        </a:spcAft>
                      </a:pPr>
                      <a:endParaRPr lang="es-AR" sz="2000" dirty="0">
                        <a:solidFill>
                          <a:srgbClr val="000000"/>
                        </a:solidFill>
                        <a:latin typeface="Times New Roman"/>
                        <a:ea typeface="Times New Roman"/>
                      </a:endParaRPr>
                    </a:p>
                  </a:txBody>
                  <a:tcPr marL="61923" marR="61923" marT="0" marB="0"/>
                </a:tc>
                <a:extLst>
                  <a:ext uri="{0D108BD9-81ED-4DB2-BD59-A6C34878D82A}">
                    <a16:rowId xmlns:a16="http://schemas.microsoft.com/office/drawing/2014/main" val="10002"/>
                  </a:ext>
                </a:extLst>
              </a:tr>
              <a:tr h="415108">
                <a:tc>
                  <a:txBody>
                    <a:bodyPr/>
                    <a:lstStyle/>
                    <a:p>
                      <a:pPr algn="l">
                        <a:spcAft>
                          <a:spcPts val="0"/>
                        </a:spcAft>
                      </a:pPr>
                      <a:r>
                        <a:rPr lang="es-ES_tradnl" sz="2000" u="sng" dirty="0"/>
                        <a:t>DISEÑO</a:t>
                      </a:r>
                      <a:endParaRPr lang="es-AR" sz="2000" u="sng" dirty="0"/>
                    </a:p>
                    <a:p>
                      <a:pPr algn="l">
                        <a:spcAft>
                          <a:spcPts val="0"/>
                        </a:spcAft>
                      </a:pPr>
                      <a:r>
                        <a:rPr lang="es-ES_tradnl" sz="2000" dirty="0"/>
                        <a:t>¿Cómo lo hago?</a:t>
                      </a:r>
                    </a:p>
                    <a:p>
                      <a:pPr marL="0" algn="l" defTabSz="914400" rtl="0" eaLnBrk="1" latinLnBrk="0" hangingPunct="1">
                        <a:spcAft>
                          <a:spcPts val="0"/>
                        </a:spcAft>
                      </a:pPr>
                      <a:r>
                        <a:rPr lang="es-ES_tradnl" sz="2000" kern="1200" dirty="0"/>
                        <a:t>Modelos</a:t>
                      </a:r>
                    </a:p>
                    <a:p>
                      <a:pPr algn="l">
                        <a:spcAft>
                          <a:spcPts val="0"/>
                        </a:spcAft>
                      </a:pPr>
                      <a:endParaRPr lang="es-ES_tradnl" sz="2000" dirty="0"/>
                    </a:p>
                    <a:p>
                      <a:pPr algn="l">
                        <a:spcAft>
                          <a:spcPts val="0"/>
                        </a:spcAft>
                      </a:pPr>
                      <a:endParaRPr lang="es-ES_tradnl" sz="2000" dirty="0"/>
                    </a:p>
                    <a:p>
                      <a:pPr algn="l">
                        <a:spcAft>
                          <a:spcPts val="0"/>
                        </a:spcAft>
                      </a:pPr>
                      <a:endParaRPr lang="es-AR" sz="2000" dirty="0">
                        <a:solidFill>
                          <a:srgbClr val="000000"/>
                        </a:solidFill>
                        <a:latin typeface="Times New Roman"/>
                        <a:ea typeface="Times New Roman"/>
                      </a:endParaRPr>
                    </a:p>
                  </a:txBody>
                  <a:tcPr marL="61923" marR="61923" marT="0" marB="0"/>
                </a:tc>
                <a:tc>
                  <a:txBody>
                    <a:bodyPr/>
                    <a:lstStyle/>
                    <a:p>
                      <a:pPr algn="l">
                        <a:spcAft>
                          <a:spcPts val="0"/>
                        </a:spcAft>
                      </a:pPr>
                      <a:r>
                        <a:rPr lang="es-ES_tradnl" sz="2000" dirty="0"/>
                        <a:t>Se diseña el sistema, se construyen modelos. Se plantea </a:t>
                      </a:r>
                      <a:r>
                        <a:rPr lang="es-ES_tradnl" sz="2000" u="sng" dirty="0"/>
                        <a:t>¿cómo se concretará el objetivo?</a:t>
                      </a:r>
                      <a:endParaRPr lang="es-AR" sz="2000" u="sng" dirty="0">
                        <a:solidFill>
                          <a:srgbClr val="000000"/>
                        </a:solidFill>
                        <a:latin typeface="Times New Roman"/>
                        <a:ea typeface="Times New Roman"/>
                      </a:endParaRPr>
                    </a:p>
                  </a:txBody>
                  <a:tcPr marL="61923" marR="61923" marT="0" marB="0"/>
                </a:tc>
                <a:extLst>
                  <a:ext uri="{0D108BD9-81ED-4DB2-BD59-A6C34878D82A}">
                    <a16:rowId xmlns:a16="http://schemas.microsoft.com/office/drawing/2014/main" val="10003"/>
                  </a:ext>
                </a:extLst>
              </a:tr>
            </a:tbl>
          </a:graphicData>
        </a:graphic>
      </p:graphicFrame>
      <p:pic>
        <p:nvPicPr>
          <p:cNvPr id="57345" name="Picture 1"/>
          <p:cNvPicPr>
            <a:picLocks noChangeAspect="1" noChangeArrowheads="1"/>
          </p:cNvPicPr>
          <p:nvPr/>
        </p:nvPicPr>
        <p:blipFill>
          <a:blip r:embed="rId2" cstate="print"/>
          <a:srcRect/>
          <a:stretch>
            <a:fillRect/>
          </a:stretch>
        </p:blipFill>
        <p:spPr bwMode="auto">
          <a:xfrm>
            <a:off x="1835696" y="2420888"/>
            <a:ext cx="1008112" cy="831692"/>
          </a:xfrm>
          <a:prstGeom prst="rect">
            <a:avLst/>
          </a:prstGeom>
          <a:noFill/>
          <a:ln w="9525">
            <a:noFill/>
            <a:miter lim="800000"/>
            <a:headEnd/>
            <a:tailEnd/>
          </a:ln>
        </p:spPr>
      </p:pic>
      <p:pic>
        <p:nvPicPr>
          <p:cNvPr id="57346" name="Picture 2"/>
          <p:cNvPicPr>
            <a:picLocks noChangeAspect="1" noChangeArrowheads="1"/>
          </p:cNvPicPr>
          <p:nvPr/>
        </p:nvPicPr>
        <p:blipFill>
          <a:blip r:embed="rId3" cstate="print"/>
          <a:srcRect/>
          <a:stretch>
            <a:fillRect/>
          </a:stretch>
        </p:blipFill>
        <p:spPr bwMode="auto">
          <a:xfrm>
            <a:off x="683568" y="4293096"/>
            <a:ext cx="1524000" cy="619125"/>
          </a:xfrm>
          <a:prstGeom prst="rect">
            <a:avLst/>
          </a:prstGeom>
          <a:noFill/>
          <a:ln w="9525">
            <a:noFill/>
            <a:miter lim="800000"/>
            <a:headEnd/>
            <a:tailEnd/>
          </a:ln>
        </p:spPr>
      </p:pic>
      <p:pic>
        <p:nvPicPr>
          <p:cNvPr id="57349" name="Picture 5"/>
          <p:cNvPicPr>
            <a:picLocks noChangeAspect="1" noChangeArrowheads="1"/>
          </p:cNvPicPr>
          <p:nvPr/>
        </p:nvPicPr>
        <p:blipFill>
          <a:blip r:embed="rId4" cstate="print"/>
          <a:srcRect/>
          <a:stretch>
            <a:fillRect/>
          </a:stretch>
        </p:blipFill>
        <p:spPr bwMode="auto">
          <a:xfrm>
            <a:off x="1691681" y="5661248"/>
            <a:ext cx="1099516" cy="1196752"/>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83568" y="-243408"/>
            <a:ext cx="7772400" cy="1143000"/>
          </a:xfrm>
        </p:spPr>
        <p:txBody>
          <a:bodyPr/>
          <a:lstStyle/>
          <a:p>
            <a:r>
              <a:rPr lang="es-AR" dirty="0"/>
              <a:t>Etapas del Proceso de Desarrollo</a:t>
            </a:r>
          </a:p>
        </p:txBody>
      </p:sp>
      <p:graphicFrame>
        <p:nvGraphicFramePr>
          <p:cNvPr id="4" name="3 Tabla"/>
          <p:cNvGraphicFramePr>
            <a:graphicFrameLocks noGrp="1"/>
          </p:cNvGraphicFramePr>
          <p:nvPr>
            <p:extLst>
              <p:ext uri="{D42A27DB-BD31-4B8C-83A1-F6EECF244321}">
                <p14:modId xmlns:p14="http://schemas.microsoft.com/office/powerpoint/2010/main" val="1097988944"/>
              </p:ext>
            </p:extLst>
          </p:nvPr>
        </p:nvGraphicFramePr>
        <p:xfrm>
          <a:off x="323528" y="692698"/>
          <a:ext cx="8640960" cy="6137839"/>
        </p:xfrm>
        <a:graphic>
          <a:graphicData uri="http://schemas.openxmlformats.org/drawingml/2006/table">
            <a:tbl>
              <a:tblPr>
                <a:tableStyleId>{ED083AE6-46FA-4A59-8FB0-9F97EB10719F}</a:tableStyleId>
              </a:tblPr>
              <a:tblGrid>
                <a:gridCol w="2539878">
                  <a:extLst>
                    <a:ext uri="{9D8B030D-6E8A-4147-A177-3AD203B41FA5}">
                      <a16:colId xmlns:a16="http://schemas.microsoft.com/office/drawing/2014/main" val="20000"/>
                    </a:ext>
                  </a:extLst>
                </a:gridCol>
                <a:gridCol w="6101082">
                  <a:extLst>
                    <a:ext uri="{9D8B030D-6E8A-4147-A177-3AD203B41FA5}">
                      <a16:colId xmlns:a16="http://schemas.microsoft.com/office/drawing/2014/main" val="20001"/>
                    </a:ext>
                  </a:extLst>
                </a:gridCol>
              </a:tblGrid>
              <a:tr h="405727">
                <a:tc>
                  <a:txBody>
                    <a:bodyPr/>
                    <a:lstStyle/>
                    <a:p>
                      <a:pPr algn="ctr">
                        <a:spcAft>
                          <a:spcPts val="0"/>
                        </a:spcAft>
                      </a:pPr>
                      <a:r>
                        <a:rPr lang="es-ES_tradnl" sz="2000" dirty="0"/>
                        <a:t>ETAPA</a:t>
                      </a:r>
                      <a:endParaRPr lang="es-AR" sz="2000" dirty="0">
                        <a:solidFill>
                          <a:srgbClr val="000000"/>
                        </a:solidFill>
                        <a:latin typeface="Times New Roman"/>
                        <a:ea typeface="Times New Roman"/>
                      </a:endParaRPr>
                    </a:p>
                  </a:txBody>
                  <a:tcPr marL="61923" marR="61923" marT="0" marB="0" anchor="ctr"/>
                </a:tc>
                <a:tc>
                  <a:txBody>
                    <a:bodyPr/>
                    <a:lstStyle/>
                    <a:p>
                      <a:pPr algn="ctr">
                        <a:spcAft>
                          <a:spcPts val="0"/>
                        </a:spcAft>
                      </a:pPr>
                      <a:r>
                        <a:rPr lang="es-ES_tradnl" sz="2000" dirty="0"/>
                        <a:t>CARACTERÍSTICAS</a:t>
                      </a:r>
                      <a:endParaRPr lang="es-AR" sz="2000" dirty="0">
                        <a:solidFill>
                          <a:srgbClr val="000000"/>
                        </a:solidFill>
                        <a:latin typeface="Times New Roman"/>
                        <a:ea typeface="Times New Roman"/>
                      </a:endParaRPr>
                    </a:p>
                  </a:txBody>
                  <a:tcPr marL="61923" marR="61923" marT="0" marB="0" anchor="ctr"/>
                </a:tc>
                <a:extLst>
                  <a:ext uri="{0D108BD9-81ED-4DB2-BD59-A6C34878D82A}">
                    <a16:rowId xmlns:a16="http://schemas.microsoft.com/office/drawing/2014/main" val="10000"/>
                  </a:ext>
                </a:extLst>
              </a:tr>
              <a:tr h="973584">
                <a:tc>
                  <a:txBody>
                    <a:bodyPr/>
                    <a:lstStyle/>
                    <a:p>
                      <a:pPr algn="l">
                        <a:spcAft>
                          <a:spcPts val="0"/>
                        </a:spcAft>
                      </a:pPr>
                      <a:r>
                        <a:rPr lang="es-ES_tradnl" sz="1800" u="sng" dirty="0"/>
                        <a:t>DESARROLLO</a:t>
                      </a:r>
                      <a:endParaRPr lang="es-AR" sz="1800" u="sng" dirty="0"/>
                    </a:p>
                    <a:p>
                      <a:pPr algn="l">
                        <a:spcAft>
                          <a:spcPts val="0"/>
                        </a:spcAft>
                      </a:pPr>
                      <a:r>
                        <a:rPr lang="es-ES_tradnl" sz="2000" dirty="0"/>
                        <a:t>Concreto </a:t>
                      </a:r>
                    </a:p>
                    <a:p>
                      <a:pPr algn="l">
                        <a:spcAft>
                          <a:spcPts val="0"/>
                        </a:spcAft>
                      </a:pPr>
                      <a:r>
                        <a:rPr lang="es-ES_tradnl" sz="2000" dirty="0"/>
                        <a:t>el Diseño</a:t>
                      </a:r>
                    </a:p>
                    <a:p>
                      <a:pPr algn="l">
                        <a:spcAft>
                          <a:spcPts val="0"/>
                        </a:spcAft>
                      </a:pPr>
                      <a:endParaRPr lang="es-AR" sz="2000" dirty="0">
                        <a:solidFill>
                          <a:srgbClr val="000000"/>
                        </a:solidFill>
                        <a:latin typeface="Times New Roman"/>
                        <a:ea typeface="Times New Roman"/>
                      </a:endParaRPr>
                    </a:p>
                  </a:txBody>
                  <a:tcPr marL="61923" marR="61923" marT="0" marB="0"/>
                </a:tc>
                <a:tc>
                  <a:txBody>
                    <a:bodyPr/>
                    <a:lstStyle/>
                    <a:p>
                      <a:pPr algn="l">
                        <a:spcAft>
                          <a:spcPts val="0"/>
                        </a:spcAft>
                      </a:pPr>
                      <a:r>
                        <a:rPr lang="es-ES_tradnl" sz="2000" dirty="0"/>
                        <a:t>En esta etapa se construye el sistema a partir de la mejor solución encontrada en la etapa de Diseño. </a:t>
                      </a:r>
                      <a:endParaRPr lang="es-AR" sz="2000" dirty="0">
                        <a:solidFill>
                          <a:srgbClr val="000000"/>
                        </a:solidFill>
                        <a:latin typeface="Times New Roman"/>
                        <a:ea typeface="Times New Roman"/>
                      </a:endParaRPr>
                    </a:p>
                  </a:txBody>
                  <a:tcPr marL="61923" marR="61923" marT="0" marB="0"/>
                </a:tc>
                <a:extLst>
                  <a:ext uri="{0D108BD9-81ED-4DB2-BD59-A6C34878D82A}">
                    <a16:rowId xmlns:a16="http://schemas.microsoft.com/office/drawing/2014/main" val="10001"/>
                  </a:ext>
                </a:extLst>
              </a:tr>
              <a:tr h="1622640">
                <a:tc>
                  <a:txBody>
                    <a:bodyPr/>
                    <a:lstStyle/>
                    <a:p>
                      <a:pPr algn="l">
                        <a:spcAft>
                          <a:spcPts val="0"/>
                        </a:spcAft>
                      </a:pPr>
                      <a:r>
                        <a:rPr lang="es-ES_tradnl" sz="1800" u="sng" dirty="0"/>
                        <a:t>PRUEBAS  E IMPLEMENTACIÓN</a:t>
                      </a:r>
                      <a:endParaRPr lang="es-AR" sz="1800" u="sng" dirty="0"/>
                    </a:p>
                    <a:p>
                      <a:pPr algn="l">
                        <a:spcAft>
                          <a:spcPts val="0"/>
                        </a:spcAft>
                      </a:pPr>
                      <a:r>
                        <a:rPr lang="es-ES_tradnl" sz="2000" dirty="0"/>
                        <a:t>Pruebo si </a:t>
                      </a:r>
                    </a:p>
                    <a:p>
                      <a:pPr algn="l">
                        <a:spcAft>
                          <a:spcPts val="0"/>
                        </a:spcAft>
                      </a:pPr>
                      <a:r>
                        <a:rPr lang="es-ES_tradnl" sz="2000" dirty="0"/>
                        <a:t>el sistema </a:t>
                      </a:r>
                    </a:p>
                    <a:p>
                      <a:pPr algn="l">
                        <a:spcAft>
                          <a:spcPts val="0"/>
                        </a:spcAft>
                      </a:pPr>
                      <a:r>
                        <a:rPr lang="es-ES_tradnl" sz="2000" dirty="0"/>
                        <a:t>anda. </a:t>
                      </a:r>
                      <a:endParaRPr lang="es-AR" sz="2000" dirty="0">
                        <a:solidFill>
                          <a:srgbClr val="000000"/>
                        </a:solidFill>
                        <a:latin typeface="Times New Roman"/>
                        <a:ea typeface="Times New Roman"/>
                      </a:endParaRPr>
                    </a:p>
                  </a:txBody>
                  <a:tcPr marL="61923" marR="61923" marT="0" marB="0"/>
                </a:tc>
                <a:tc>
                  <a:txBody>
                    <a:bodyPr/>
                    <a:lstStyle/>
                    <a:p>
                      <a:pPr algn="l">
                        <a:spcAft>
                          <a:spcPts val="0"/>
                        </a:spcAft>
                      </a:pPr>
                      <a:r>
                        <a:rPr lang="es-ES_tradnl" sz="2000" dirty="0"/>
                        <a:t>En esta etapa se realiza las pruebas ó “</a:t>
                      </a:r>
                      <a:r>
                        <a:rPr lang="es-ES_tradnl" sz="2000" dirty="0" err="1"/>
                        <a:t>testing</a:t>
                      </a:r>
                      <a:r>
                        <a:rPr lang="es-ES_tradnl" sz="2000" dirty="0"/>
                        <a:t>” del sistema, esto es, la prueba de cada componente del mismo hasta llegar a una integración total.  Esta etapa consiste en la validar el desarrollo realizado.</a:t>
                      </a:r>
                    </a:p>
                    <a:p>
                      <a:pPr algn="l">
                        <a:spcAft>
                          <a:spcPts val="0"/>
                        </a:spcAft>
                      </a:pPr>
                      <a:endParaRPr lang="es-AR" sz="2000" dirty="0">
                        <a:solidFill>
                          <a:srgbClr val="000000"/>
                        </a:solidFill>
                        <a:latin typeface="Times New Roman"/>
                        <a:ea typeface="Times New Roman"/>
                      </a:endParaRPr>
                    </a:p>
                  </a:txBody>
                  <a:tcPr marL="61923" marR="61923" marT="0" marB="0"/>
                </a:tc>
                <a:extLst>
                  <a:ext uri="{0D108BD9-81ED-4DB2-BD59-A6C34878D82A}">
                    <a16:rowId xmlns:a16="http://schemas.microsoft.com/office/drawing/2014/main" val="10002"/>
                  </a:ext>
                </a:extLst>
              </a:tr>
              <a:tr h="2920752">
                <a:tc>
                  <a:txBody>
                    <a:bodyPr/>
                    <a:lstStyle/>
                    <a:p>
                      <a:pPr marL="0" algn="l" defTabSz="914400" rtl="0" eaLnBrk="1" latinLnBrk="0" hangingPunct="1">
                        <a:spcAft>
                          <a:spcPts val="0"/>
                        </a:spcAft>
                      </a:pPr>
                      <a:r>
                        <a:rPr lang="es-ES_tradnl" sz="1800" u="sng" kern="1200" dirty="0"/>
                        <a:t>MANTENIMIENTO Y REVISIÓN</a:t>
                      </a:r>
                      <a:endParaRPr lang="es-AR" sz="1800" u="sng" kern="1200" dirty="0"/>
                    </a:p>
                    <a:p>
                      <a:pPr algn="l">
                        <a:spcAft>
                          <a:spcPts val="0"/>
                        </a:spcAft>
                      </a:pPr>
                      <a:r>
                        <a:rPr lang="es-ES_tradnl" sz="2000" dirty="0"/>
                        <a:t>Corrijo</a:t>
                      </a:r>
                      <a:endParaRPr lang="es-AR" sz="2000" dirty="0"/>
                    </a:p>
                    <a:p>
                      <a:pPr algn="l">
                        <a:spcAft>
                          <a:spcPts val="0"/>
                        </a:spcAft>
                      </a:pPr>
                      <a:r>
                        <a:rPr lang="es-ES_tradnl" sz="2000" dirty="0"/>
                        <a:t>Mejoro</a:t>
                      </a:r>
                      <a:endParaRPr lang="es-AR" sz="2000" dirty="0"/>
                    </a:p>
                    <a:p>
                      <a:pPr algn="l">
                        <a:spcAft>
                          <a:spcPts val="0"/>
                        </a:spcAft>
                      </a:pPr>
                      <a:r>
                        <a:rPr lang="es-ES_tradnl" sz="2000" dirty="0"/>
                        <a:t>Actualizo</a:t>
                      </a:r>
                      <a:endParaRPr lang="es-AR" sz="2000" dirty="0">
                        <a:solidFill>
                          <a:srgbClr val="000000"/>
                        </a:solidFill>
                        <a:latin typeface="Times New Roman"/>
                        <a:ea typeface="Times New Roman"/>
                      </a:endParaRPr>
                    </a:p>
                  </a:txBody>
                  <a:tcPr marL="61923" marR="61923" marT="0" marB="0"/>
                </a:tc>
                <a:tc>
                  <a:txBody>
                    <a:bodyPr/>
                    <a:lstStyle/>
                    <a:p>
                      <a:pPr algn="l">
                        <a:spcAft>
                          <a:spcPts val="0"/>
                        </a:spcAft>
                      </a:pPr>
                      <a:r>
                        <a:rPr lang="es-ES_tradnl" sz="2000" dirty="0"/>
                        <a:t>Es garantizar la operación del sistema y modificarlo, de modo que continúe cubriendo las necesidades cambiantes de la empresa. </a:t>
                      </a:r>
                      <a:endParaRPr lang="es-AR" sz="2000" dirty="0"/>
                    </a:p>
                    <a:p>
                      <a:pPr algn="l">
                        <a:spcAft>
                          <a:spcPts val="0"/>
                        </a:spcAft>
                      </a:pPr>
                      <a:r>
                        <a:rPr lang="es-ES_tradnl" sz="2000" dirty="0"/>
                        <a:t>Implica el mantenimiento del software, que puede ser: </a:t>
                      </a:r>
                      <a:endParaRPr lang="es-AR" sz="2000" dirty="0"/>
                    </a:p>
                    <a:p>
                      <a:pPr marL="342900" lvl="0" indent="-342900" algn="l">
                        <a:spcAft>
                          <a:spcPts val="0"/>
                        </a:spcAft>
                        <a:buFont typeface="Symbol"/>
                        <a:buChar char=""/>
                      </a:pPr>
                      <a:r>
                        <a:rPr lang="es-ES_tradnl" sz="2000" dirty="0"/>
                        <a:t>reparar fallas del software</a:t>
                      </a:r>
                      <a:endParaRPr lang="es-AR" sz="2000" dirty="0"/>
                    </a:p>
                    <a:p>
                      <a:pPr marL="342900" lvl="0" indent="-342900" algn="l">
                        <a:spcAft>
                          <a:spcPts val="0"/>
                        </a:spcAft>
                        <a:buFont typeface="Symbol"/>
                        <a:buChar char=""/>
                      </a:pPr>
                      <a:r>
                        <a:rPr lang="es-ES_tradnl" sz="2000" dirty="0"/>
                        <a:t>adaptar el software a diferentes entornos operativos</a:t>
                      </a:r>
                      <a:endParaRPr lang="es-AR" sz="2000" dirty="0"/>
                    </a:p>
                    <a:p>
                      <a:pPr marL="342900" lvl="0" indent="-342900" algn="l">
                        <a:spcAft>
                          <a:spcPts val="0"/>
                        </a:spcAft>
                        <a:buFont typeface="Symbol"/>
                        <a:buChar char=""/>
                      </a:pPr>
                      <a:r>
                        <a:rPr lang="es-ES_tradnl" sz="2000" dirty="0"/>
                        <a:t>agregar o modificar la funcionalidad del sistema (actualización del sistema a los nuevos cambios).  </a:t>
                      </a:r>
                      <a:endParaRPr lang="es-AR" sz="2000" dirty="0"/>
                    </a:p>
                    <a:p>
                      <a:pPr algn="l">
                        <a:spcAft>
                          <a:spcPts val="0"/>
                        </a:spcAft>
                      </a:pPr>
                      <a:r>
                        <a:rPr lang="es-ES_tradnl" sz="2000" dirty="0"/>
                        <a:t>Esto es, mantener, actualizar y mejorar el sistema.</a:t>
                      </a:r>
                      <a:endParaRPr lang="es-AR" sz="2000" dirty="0">
                        <a:solidFill>
                          <a:srgbClr val="000000"/>
                        </a:solidFill>
                        <a:latin typeface="Times New Roman"/>
                        <a:ea typeface="Times New Roman"/>
                      </a:endParaRPr>
                    </a:p>
                  </a:txBody>
                  <a:tcPr marL="61923" marR="61923" marT="0" marB="0"/>
                </a:tc>
                <a:extLst>
                  <a:ext uri="{0D108BD9-81ED-4DB2-BD59-A6C34878D82A}">
                    <a16:rowId xmlns:a16="http://schemas.microsoft.com/office/drawing/2014/main" val="10003"/>
                  </a:ext>
                </a:extLst>
              </a:tr>
            </a:tbl>
          </a:graphicData>
        </a:graphic>
      </p:graphicFrame>
      <p:pic>
        <p:nvPicPr>
          <p:cNvPr id="59394" name="Picture 2" descr="http://www.skillnet.com.co/new/?page_id=5"/>
          <p:cNvPicPr>
            <a:picLocks noChangeAspect="1" noChangeArrowheads="1"/>
          </p:cNvPicPr>
          <p:nvPr/>
        </p:nvPicPr>
        <p:blipFill>
          <a:blip r:embed="rId2" cstate="print"/>
          <a:srcRect/>
          <a:stretch>
            <a:fillRect/>
          </a:stretch>
        </p:blipFill>
        <p:spPr bwMode="auto">
          <a:xfrm>
            <a:off x="1979712" y="1340768"/>
            <a:ext cx="792088" cy="1074018"/>
          </a:xfrm>
          <a:prstGeom prst="rect">
            <a:avLst/>
          </a:prstGeom>
          <a:noFill/>
        </p:spPr>
      </p:pic>
      <p:pic>
        <p:nvPicPr>
          <p:cNvPr id="59395" name="Picture 3"/>
          <p:cNvPicPr>
            <a:picLocks noChangeAspect="1" noChangeArrowheads="1"/>
          </p:cNvPicPr>
          <p:nvPr/>
        </p:nvPicPr>
        <p:blipFill>
          <a:blip r:embed="rId3" cstate="print"/>
          <a:srcRect/>
          <a:stretch>
            <a:fillRect/>
          </a:stretch>
        </p:blipFill>
        <p:spPr bwMode="auto">
          <a:xfrm>
            <a:off x="1835696" y="2852936"/>
            <a:ext cx="954782" cy="954782"/>
          </a:xfrm>
          <a:prstGeom prst="rect">
            <a:avLst/>
          </a:prstGeom>
          <a:noFill/>
          <a:ln w="9525">
            <a:noFill/>
            <a:miter lim="800000"/>
            <a:headEnd/>
            <a:tailEnd/>
          </a:ln>
        </p:spPr>
      </p:pic>
      <p:pic>
        <p:nvPicPr>
          <p:cNvPr id="59398" name="Picture 6"/>
          <p:cNvPicPr>
            <a:picLocks noChangeAspect="1" noChangeArrowheads="1"/>
          </p:cNvPicPr>
          <p:nvPr/>
        </p:nvPicPr>
        <p:blipFill>
          <a:blip r:embed="rId4" cstate="print"/>
          <a:srcRect/>
          <a:stretch>
            <a:fillRect/>
          </a:stretch>
        </p:blipFill>
        <p:spPr bwMode="auto">
          <a:xfrm>
            <a:off x="827584" y="5517232"/>
            <a:ext cx="1524000" cy="100965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83568" y="0"/>
            <a:ext cx="7772400" cy="1143000"/>
          </a:xfrm>
        </p:spPr>
        <p:txBody>
          <a:bodyPr/>
          <a:lstStyle/>
          <a:p>
            <a:r>
              <a:rPr lang="es-AR" dirty="0"/>
              <a:t>Investigación</a:t>
            </a:r>
          </a:p>
        </p:txBody>
      </p:sp>
      <p:sp>
        <p:nvSpPr>
          <p:cNvPr id="3" name="2 Marcador de contenido"/>
          <p:cNvSpPr>
            <a:spLocks noGrp="1"/>
          </p:cNvSpPr>
          <p:nvPr>
            <p:ph idx="1"/>
          </p:nvPr>
        </p:nvSpPr>
        <p:spPr>
          <a:xfrm>
            <a:off x="683568" y="980728"/>
            <a:ext cx="7772400" cy="4114800"/>
          </a:xfrm>
        </p:spPr>
        <p:txBody>
          <a:bodyPr/>
          <a:lstStyle/>
          <a:p>
            <a:r>
              <a:rPr lang="es-AR" sz="2000" b="1" dirty="0"/>
              <a:t>Estudio de Factibilidad: Estudio que se realiza para decidir si es factible o posible realizar el producto software. Se estudiará desde lo económico y técnico. </a:t>
            </a:r>
            <a:endParaRPr lang="es-AR" sz="2000" dirty="0"/>
          </a:p>
          <a:p>
            <a:endParaRPr lang="es-AR" dirty="0"/>
          </a:p>
        </p:txBody>
      </p:sp>
      <p:graphicFrame>
        <p:nvGraphicFramePr>
          <p:cNvPr id="4" name="3 Diagrama"/>
          <p:cNvGraphicFramePr/>
          <p:nvPr>
            <p:extLst>
              <p:ext uri="{D42A27DB-BD31-4B8C-83A1-F6EECF244321}">
                <p14:modId xmlns:p14="http://schemas.microsoft.com/office/powerpoint/2010/main" val="2684550509"/>
              </p:ext>
            </p:extLst>
          </p:nvPr>
        </p:nvGraphicFramePr>
        <p:xfrm>
          <a:off x="395536" y="2060848"/>
          <a:ext cx="7776864" cy="43924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1"/>
          <p:cNvPicPr>
            <a:picLocks noChangeAspect="1" noChangeArrowheads="1"/>
          </p:cNvPicPr>
          <p:nvPr/>
        </p:nvPicPr>
        <p:blipFill>
          <a:blip r:embed="rId7" cstate="print"/>
          <a:srcRect/>
          <a:stretch>
            <a:fillRect/>
          </a:stretch>
        </p:blipFill>
        <p:spPr bwMode="auto">
          <a:xfrm>
            <a:off x="1331640" y="260648"/>
            <a:ext cx="1008112" cy="831692"/>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27584" y="0"/>
            <a:ext cx="7772400" cy="1143000"/>
          </a:xfrm>
        </p:spPr>
        <p:txBody>
          <a:bodyPr/>
          <a:lstStyle/>
          <a:p>
            <a:r>
              <a:rPr lang="es-AR" dirty="0"/>
              <a:t>Análisis</a:t>
            </a:r>
          </a:p>
        </p:txBody>
      </p:sp>
      <p:pic>
        <p:nvPicPr>
          <p:cNvPr id="1026" name="Picture 2"/>
          <p:cNvPicPr>
            <a:picLocks noGrp="1" noChangeAspect="1" noChangeArrowheads="1"/>
          </p:cNvPicPr>
          <p:nvPr>
            <p:ph idx="1"/>
          </p:nvPr>
        </p:nvPicPr>
        <p:blipFill>
          <a:blip r:embed="rId2" cstate="print"/>
          <a:srcRect/>
          <a:stretch>
            <a:fillRect/>
          </a:stretch>
        </p:blipFill>
        <p:spPr bwMode="auto">
          <a:xfrm>
            <a:off x="395536" y="2564904"/>
            <a:ext cx="8096743" cy="3905622"/>
          </a:xfrm>
          <a:prstGeom prst="rect">
            <a:avLst/>
          </a:prstGeom>
          <a:noFill/>
          <a:ln w="9525">
            <a:noFill/>
            <a:miter lim="800000"/>
            <a:headEnd/>
            <a:tailEnd/>
          </a:ln>
        </p:spPr>
      </p:pic>
      <p:sp>
        <p:nvSpPr>
          <p:cNvPr id="5" name="4 CuadroTexto"/>
          <p:cNvSpPr txBox="1"/>
          <p:nvPr/>
        </p:nvSpPr>
        <p:spPr>
          <a:xfrm>
            <a:off x="899592" y="1196752"/>
            <a:ext cx="7560840" cy="1569660"/>
          </a:xfrm>
          <a:prstGeom prst="rect">
            <a:avLst/>
          </a:prstGeom>
          <a:noFill/>
        </p:spPr>
        <p:txBody>
          <a:bodyPr wrap="square" rtlCol="0">
            <a:spAutoFit/>
          </a:bodyPr>
          <a:lstStyle/>
          <a:p>
            <a:r>
              <a:rPr lang="es-ES" b="1" dirty="0"/>
              <a:t>¿Qué</a:t>
            </a:r>
            <a:r>
              <a:rPr lang="es-ES" dirty="0"/>
              <a:t> debe hacer el sistema?</a:t>
            </a:r>
            <a:endParaRPr lang="es-AR" dirty="0"/>
          </a:p>
          <a:p>
            <a:r>
              <a:rPr lang="es-ES" b="1" dirty="0"/>
              <a:t>¿Qué</a:t>
            </a:r>
            <a:r>
              <a:rPr lang="es-ES" dirty="0"/>
              <a:t> cosas hará el sistema y que cosas no hará?</a:t>
            </a:r>
            <a:endParaRPr lang="es-AR" dirty="0"/>
          </a:p>
          <a:p>
            <a:r>
              <a:rPr lang="es-ES" b="1" dirty="0"/>
              <a:t>¿Qué</a:t>
            </a:r>
            <a:r>
              <a:rPr lang="es-ES" dirty="0"/>
              <a:t> usuarios interactúan con el sistema?</a:t>
            </a:r>
            <a:endParaRPr lang="es-AR" dirty="0"/>
          </a:p>
          <a:p>
            <a:pPr algn="ctr"/>
            <a:r>
              <a:rPr lang="es-AR" dirty="0"/>
              <a:t> </a:t>
            </a:r>
            <a:r>
              <a:rPr lang="es-AR" b="1" dirty="0"/>
              <a:t>Requerimientos</a:t>
            </a:r>
          </a:p>
        </p:txBody>
      </p:sp>
      <p:pic>
        <p:nvPicPr>
          <p:cNvPr id="6" name="Picture 2"/>
          <p:cNvPicPr>
            <a:picLocks noChangeAspect="1" noChangeArrowheads="1"/>
          </p:cNvPicPr>
          <p:nvPr/>
        </p:nvPicPr>
        <p:blipFill>
          <a:blip r:embed="rId3" cstate="print"/>
          <a:srcRect/>
          <a:stretch>
            <a:fillRect/>
          </a:stretch>
        </p:blipFill>
        <p:spPr bwMode="auto">
          <a:xfrm>
            <a:off x="714348" y="428604"/>
            <a:ext cx="1524000" cy="619125"/>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76C67D0-05DD-4D04-9623-C10A760448F0}"/>
              </a:ext>
            </a:extLst>
          </p:cNvPr>
          <p:cNvPicPr>
            <a:picLocks noChangeAspect="1"/>
          </p:cNvPicPr>
          <p:nvPr/>
        </p:nvPicPr>
        <p:blipFill>
          <a:blip r:embed="rId2"/>
          <a:stretch>
            <a:fillRect/>
          </a:stretch>
        </p:blipFill>
        <p:spPr>
          <a:xfrm>
            <a:off x="107505" y="260647"/>
            <a:ext cx="8688964" cy="651672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28662" y="1785926"/>
            <a:ext cx="7772400" cy="285728"/>
          </a:xfrm>
        </p:spPr>
        <p:txBody>
          <a:bodyPr/>
          <a:lstStyle/>
          <a:p>
            <a:r>
              <a:rPr lang="es-AR" dirty="0"/>
              <a:t>Construcción de un sistema</a:t>
            </a:r>
            <a:r>
              <a:rPr lang="es-ES" dirty="0"/>
              <a:t/>
            </a:r>
            <a:br>
              <a:rPr lang="es-ES" dirty="0"/>
            </a:br>
            <a:r>
              <a:rPr lang="es-AR" dirty="0"/>
              <a:t/>
            </a:r>
            <a:br>
              <a:rPr lang="es-AR" dirty="0"/>
            </a:br>
            <a:r>
              <a:rPr lang="es-AR" dirty="0"/>
              <a:t/>
            </a:r>
            <a:br>
              <a:rPr lang="es-AR" dirty="0"/>
            </a:br>
            <a:r>
              <a:rPr lang="es-AR" dirty="0"/>
              <a:t> </a:t>
            </a:r>
            <a:endParaRPr lang="es-ES" dirty="0"/>
          </a:p>
        </p:txBody>
      </p:sp>
      <p:sp>
        <p:nvSpPr>
          <p:cNvPr id="3" name="2 Marcador de contenido"/>
          <p:cNvSpPr>
            <a:spLocks noGrp="1"/>
          </p:cNvSpPr>
          <p:nvPr>
            <p:ph idx="1"/>
          </p:nvPr>
        </p:nvSpPr>
        <p:spPr>
          <a:xfrm>
            <a:off x="857224" y="3143248"/>
            <a:ext cx="7772400" cy="3094064"/>
          </a:xfrm>
        </p:spPr>
        <p:txBody>
          <a:bodyPr/>
          <a:lstStyle/>
          <a:p>
            <a:r>
              <a:rPr lang="es-ES" sz="2400" b="1" dirty="0"/>
              <a:t>Modelo: Es</a:t>
            </a:r>
            <a:r>
              <a:rPr lang="es-ES" sz="2400" dirty="0"/>
              <a:t> una representación de la realidad.</a:t>
            </a:r>
            <a:r>
              <a:rPr lang="es-ES" sz="2400" b="1" dirty="0"/>
              <a:t> </a:t>
            </a:r>
          </a:p>
          <a:p>
            <a:r>
              <a:rPr lang="es-ES" sz="2400" dirty="0"/>
              <a:t>Siempre desde el punto de vista del observador</a:t>
            </a:r>
          </a:p>
          <a:p>
            <a:r>
              <a:rPr lang="es-ES" sz="2400" b="1" dirty="0"/>
              <a:t>Abstracción:</a:t>
            </a:r>
            <a:r>
              <a:rPr lang="es-ES" sz="2400" dirty="0"/>
              <a:t> Proceso mental o intelectual que se realiza para representar y seleccionar características y propiedades de determinadas cosas del mundo real. Es una representación </a:t>
            </a:r>
            <a:r>
              <a:rPr lang="es-ES" sz="2400" i="1" dirty="0"/>
              <a:t>mental</a:t>
            </a:r>
            <a:r>
              <a:rPr lang="es-ES" sz="2400" dirty="0"/>
              <a:t> de la realidad que se desea representar.</a:t>
            </a:r>
          </a:p>
          <a:p>
            <a:endParaRPr lang="es-ES" dirty="0"/>
          </a:p>
        </p:txBody>
      </p:sp>
      <p:sp>
        <p:nvSpPr>
          <p:cNvPr id="6" name="5 CuadroTexto"/>
          <p:cNvSpPr txBox="1"/>
          <p:nvPr/>
        </p:nvSpPr>
        <p:spPr>
          <a:xfrm>
            <a:off x="3357554" y="2214554"/>
            <a:ext cx="2928958" cy="707886"/>
          </a:xfrm>
          <a:prstGeom prst="rect">
            <a:avLst/>
          </a:prstGeom>
          <a:noFill/>
        </p:spPr>
        <p:txBody>
          <a:bodyPr wrap="square" rtlCol="0">
            <a:spAutoFit/>
          </a:bodyPr>
          <a:lstStyle/>
          <a:p>
            <a:r>
              <a:rPr lang="es-AR" sz="4000" b="1" dirty="0">
                <a:solidFill>
                  <a:srgbClr val="FF0000"/>
                </a:solidFill>
              </a:rPr>
              <a:t>MODELOS</a:t>
            </a:r>
            <a:endParaRPr lang="es-ES" sz="4000" b="1" dirty="0">
              <a:solidFill>
                <a:srgbClr val="FF0000"/>
              </a:solidFill>
            </a:endParaRPr>
          </a:p>
        </p:txBody>
      </p:sp>
      <p:sp>
        <p:nvSpPr>
          <p:cNvPr id="7" name="6 Flecha abajo"/>
          <p:cNvSpPr/>
          <p:nvPr/>
        </p:nvSpPr>
        <p:spPr>
          <a:xfrm>
            <a:off x="4643438" y="1571612"/>
            <a:ext cx="285752" cy="5715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8" name="Picture 5"/>
          <p:cNvPicPr>
            <a:picLocks noChangeAspect="1" noChangeArrowheads="1"/>
          </p:cNvPicPr>
          <p:nvPr/>
        </p:nvPicPr>
        <p:blipFill>
          <a:blip r:embed="rId2" cstate="print"/>
          <a:srcRect/>
          <a:stretch>
            <a:fillRect/>
          </a:stretch>
        </p:blipFill>
        <p:spPr bwMode="auto">
          <a:xfrm>
            <a:off x="110755" y="201180"/>
            <a:ext cx="1521621" cy="1656184"/>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83568" y="11088"/>
            <a:ext cx="7772400" cy="1143000"/>
          </a:xfrm>
        </p:spPr>
        <p:txBody>
          <a:bodyPr/>
          <a:lstStyle/>
          <a:p>
            <a:r>
              <a:rPr lang="es-AR" dirty="0"/>
              <a:t>DESARROLLO</a:t>
            </a:r>
          </a:p>
        </p:txBody>
      </p:sp>
      <p:sp>
        <p:nvSpPr>
          <p:cNvPr id="4" name="3 Rectángulo"/>
          <p:cNvSpPr/>
          <p:nvPr/>
        </p:nvSpPr>
        <p:spPr>
          <a:xfrm>
            <a:off x="755576" y="1412776"/>
            <a:ext cx="7560840" cy="461665"/>
          </a:xfrm>
          <a:prstGeom prst="rect">
            <a:avLst/>
          </a:prstGeom>
        </p:spPr>
        <p:txBody>
          <a:bodyPr wrap="square">
            <a:spAutoFit/>
          </a:bodyPr>
          <a:lstStyle/>
          <a:p>
            <a:r>
              <a:rPr lang="es-ES" b="1" dirty="0"/>
              <a:t>Un paradigma es una forma de percibir la realidad. </a:t>
            </a:r>
            <a:endParaRPr lang="es-AR" dirty="0"/>
          </a:p>
        </p:txBody>
      </p:sp>
      <p:graphicFrame>
        <p:nvGraphicFramePr>
          <p:cNvPr id="5" name="4 Diagrama"/>
          <p:cNvGraphicFramePr/>
          <p:nvPr>
            <p:extLst>
              <p:ext uri="{D42A27DB-BD31-4B8C-83A1-F6EECF244321}">
                <p14:modId xmlns:p14="http://schemas.microsoft.com/office/powerpoint/2010/main" val="3087027703"/>
              </p:ext>
            </p:extLst>
          </p:nvPr>
        </p:nvGraphicFramePr>
        <p:xfrm>
          <a:off x="1259632" y="2204864"/>
          <a:ext cx="6840760" cy="41044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2" descr="http://www.skillnet.com.co/new/?page_id=5"/>
          <p:cNvPicPr>
            <a:picLocks noChangeAspect="1" noChangeArrowheads="1"/>
          </p:cNvPicPr>
          <p:nvPr/>
        </p:nvPicPr>
        <p:blipFill>
          <a:blip r:embed="rId7" cstate="print"/>
          <a:srcRect/>
          <a:stretch>
            <a:fillRect/>
          </a:stretch>
        </p:blipFill>
        <p:spPr bwMode="auto">
          <a:xfrm>
            <a:off x="487940" y="116632"/>
            <a:ext cx="915708" cy="1241638"/>
          </a:xfrm>
          <a:prstGeom prst="rect">
            <a:avLst/>
          </a:prstGeom>
          <a:noFill/>
        </p:spPr>
      </p:pic>
    </p:spTree>
    <p:extLst>
      <p:ext uri="{BB962C8B-B14F-4D97-AF65-F5344CB8AC3E}">
        <p14:creationId xmlns:p14="http://schemas.microsoft.com/office/powerpoint/2010/main" val="21068615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39552" y="-99392"/>
            <a:ext cx="7772400" cy="1143000"/>
          </a:xfrm>
        </p:spPr>
        <p:txBody>
          <a:bodyPr/>
          <a:lstStyle/>
          <a:p>
            <a:r>
              <a:rPr lang="es-AR" sz="3600" dirty="0"/>
              <a:t>PRUEBAS (TESTING)</a:t>
            </a:r>
          </a:p>
        </p:txBody>
      </p:sp>
      <p:sp>
        <p:nvSpPr>
          <p:cNvPr id="3" name="2 Marcador de contenido"/>
          <p:cNvSpPr>
            <a:spLocks noGrp="1"/>
          </p:cNvSpPr>
          <p:nvPr>
            <p:ph idx="1"/>
          </p:nvPr>
        </p:nvSpPr>
        <p:spPr>
          <a:xfrm>
            <a:off x="395536" y="836712"/>
            <a:ext cx="8496944" cy="4968552"/>
          </a:xfrm>
        </p:spPr>
        <p:txBody>
          <a:bodyPr/>
          <a:lstStyle/>
          <a:p>
            <a:r>
              <a:rPr lang="es-ES_tradnl" sz="2400" dirty="0"/>
              <a:t>En esta etapa se realiza las pruebas </a:t>
            </a:r>
            <a:r>
              <a:rPr lang="es-ES_tradnl" sz="2400" dirty="0" err="1"/>
              <a:t>ó</a:t>
            </a:r>
            <a:r>
              <a:rPr lang="es-ES_tradnl" sz="2400" dirty="0"/>
              <a:t> </a:t>
            </a:r>
            <a:r>
              <a:rPr lang="es-ES_tradnl" sz="2400" i="1" dirty="0"/>
              <a:t>“</a:t>
            </a:r>
            <a:r>
              <a:rPr lang="es-ES_tradnl" sz="2400" i="1" dirty="0" err="1"/>
              <a:t>testing</a:t>
            </a:r>
            <a:r>
              <a:rPr lang="es-ES_tradnl" sz="2400" i="1" dirty="0"/>
              <a:t>” </a:t>
            </a:r>
            <a:r>
              <a:rPr lang="es-ES_tradnl" sz="2400" dirty="0"/>
              <a:t>del sistema, esto es, la prueba de cada componente del mismo hasta llegar a una integración total.  Esta etapa consiste en la </a:t>
            </a:r>
            <a:r>
              <a:rPr lang="es-ES_tradnl" sz="2400" b="1" dirty="0"/>
              <a:t>validar el desarrollo realizado.</a:t>
            </a:r>
            <a:endParaRPr lang="es-AR" sz="2400" dirty="0"/>
          </a:p>
          <a:p>
            <a:pPr marL="0" indent="0">
              <a:buNone/>
            </a:pPr>
            <a:endParaRPr lang="es-AR" sz="2400" dirty="0"/>
          </a:p>
          <a:p>
            <a:r>
              <a:rPr lang="es-ES_tradnl" sz="2400" dirty="0"/>
              <a:t>El objetivo principal del </a:t>
            </a:r>
            <a:r>
              <a:rPr lang="es-ES_tradnl" sz="2400" dirty="0" err="1"/>
              <a:t>testing</a:t>
            </a:r>
            <a:r>
              <a:rPr lang="es-ES_tradnl" sz="2400" dirty="0"/>
              <a:t> es determinar si los productos que surgen como consecuencia de cada una de las etapas anteriormente vistas, satisfacen con los requisitos especificados. Cabe recordar que se entiende por Producto software: “</a:t>
            </a:r>
            <a:r>
              <a:rPr lang="es-ES" sz="2400" dirty="0"/>
              <a:t>A todos los programas desarrollados y la documentación asociada”. </a:t>
            </a:r>
            <a:endParaRPr lang="es-AR" sz="2400" dirty="0"/>
          </a:p>
          <a:p>
            <a:pPr marL="0" indent="0">
              <a:buNone/>
            </a:pPr>
            <a:endParaRPr lang="es-AR" sz="2400" dirty="0"/>
          </a:p>
          <a:p>
            <a:pPr marL="0" indent="0">
              <a:buNone/>
            </a:pPr>
            <a:r>
              <a:rPr lang="es-ES_tradnl" sz="2400" dirty="0"/>
              <a:t>Las pruebas tienen dos momentos: </a:t>
            </a:r>
            <a:endParaRPr lang="es-AR" sz="2400" dirty="0"/>
          </a:p>
          <a:p>
            <a:pPr lvl="0"/>
            <a:r>
              <a:rPr lang="es-ES_tradnl" sz="2400" dirty="0"/>
              <a:t>Planificar las pruebas </a:t>
            </a:r>
            <a:r>
              <a:rPr lang="es-ES_tradnl" sz="2400" dirty="0">
                <a:sym typeface="Wingdings"/>
              </a:rPr>
              <a:t></a:t>
            </a:r>
            <a:r>
              <a:rPr lang="es-ES_tradnl" sz="2400" dirty="0"/>
              <a:t> en etapas tempranas del proyecto de desarrollo.</a:t>
            </a:r>
            <a:endParaRPr lang="es-AR" sz="2400" dirty="0"/>
          </a:p>
          <a:p>
            <a:pPr lvl="0"/>
            <a:r>
              <a:rPr lang="es-ES_tradnl" sz="2400" dirty="0"/>
              <a:t>Realizar las pruebas   </a:t>
            </a:r>
            <a:r>
              <a:rPr lang="es-ES_tradnl" sz="2400" dirty="0">
                <a:sym typeface="Wingdings"/>
              </a:rPr>
              <a:t></a:t>
            </a:r>
            <a:r>
              <a:rPr lang="es-ES_tradnl" sz="2400" dirty="0"/>
              <a:t> en etapa de prueba.</a:t>
            </a:r>
            <a:endParaRPr lang="es-AR" sz="2400" dirty="0"/>
          </a:p>
          <a:p>
            <a:endParaRPr lang="es-AR" dirty="0"/>
          </a:p>
        </p:txBody>
      </p:sp>
      <p:pic>
        <p:nvPicPr>
          <p:cNvPr id="4" name="Picture 3"/>
          <p:cNvPicPr>
            <a:picLocks noChangeAspect="1" noChangeArrowheads="1"/>
          </p:cNvPicPr>
          <p:nvPr/>
        </p:nvPicPr>
        <p:blipFill>
          <a:blip r:embed="rId2" cstate="print"/>
          <a:srcRect/>
          <a:stretch>
            <a:fillRect/>
          </a:stretch>
        </p:blipFill>
        <p:spPr bwMode="auto">
          <a:xfrm>
            <a:off x="827584" y="56252"/>
            <a:ext cx="864096" cy="864096"/>
          </a:xfrm>
          <a:prstGeom prst="rect">
            <a:avLst/>
          </a:prstGeom>
          <a:noFill/>
          <a:ln w="9525">
            <a:noFill/>
            <a:miter lim="800000"/>
            <a:headEnd/>
            <a:tailEnd/>
          </a:ln>
        </p:spPr>
      </p:pic>
    </p:spTree>
    <p:extLst>
      <p:ext uri="{BB962C8B-B14F-4D97-AF65-F5344CB8AC3E}">
        <p14:creationId xmlns:p14="http://schemas.microsoft.com/office/powerpoint/2010/main" val="38596693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lvl="2"/>
            <a:r>
              <a:rPr lang="es-ES_tradnl" b="1" dirty="0"/>
              <a:t>MANTENIMIENTO Y REVISIÓN</a:t>
            </a:r>
            <a:r>
              <a:rPr lang="es-ES" b="1" dirty="0"/>
              <a:t/>
            </a:r>
            <a:br>
              <a:rPr lang="es-ES" b="1" dirty="0"/>
            </a:br>
            <a:endParaRPr lang="es-ES" dirty="0"/>
          </a:p>
        </p:txBody>
      </p:sp>
      <p:sp>
        <p:nvSpPr>
          <p:cNvPr id="3" name="2 Marcador de contenido"/>
          <p:cNvSpPr>
            <a:spLocks noGrp="1"/>
          </p:cNvSpPr>
          <p:nvPr>
            <p:ph idx="1"/>
          </p:nvPr>
        </p:nvSpPr>
        <p:spPr/>
        <p:txBody>
          <a:bodyPr/>
          <a:lstStyle/>
          <a:p>
            <a:r>
              <a:rPr lang="es-ES_tradnl" dirty="0"/>
              <a:t>Esta es la etapa más extensa en la vida de un software.  </a:t>
            </a:r>
            <a:endParaRPr lang="es-ES" sz="3600" dirty="0"/>
          </a:p>
          <a:p>
            <a:r>
              <a:rPr lang="es-ES_tradnl" dirty="0"/>
              <a:t>Es garantizar la operación del sistema y modificarlo, de modo que continúe cubriendo las necesidades cambiantes de la empresa. </a:t>
            </a:r>
            <a:endParaRPr lang="es-ES" sz="3600" dirty="0"/>
          </a:p>
          <a:p>
            <a:pPr>
              <a:buNone/>
            </a:pPr>
            <a:endParaRPr lang="es-ES" dirty="0"/>
          </a:p>
        </p:txBody>
      </p:sp>
      <p:pic>
        <p:nvPicPr>
          <p:cNvPr id="4" name="Picture 6"/>
          <p:cNvPicPr>
            <a:picLocks noChangeAspect="1" noChangeArrowheads="1"/>
          </p:cNvPicPr>
          <p:nvPr/>
        </p:nvPicPr>
        <p:blipFill>
          <a:blip r:embed="rId2" cstate="print"/>
          <a:srcRect/>
          <a:stretch>
            <a:fillRect/>
          </a:stretch>
        </p:blipFill>
        <p:spPr bwMode="auto">
          <a:xfrm>
            <a:off x="467544" y="836712"/>
            <a:ext cx="1524000" cy="100965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42910" y="571480"/>
            <a:ext cx="7772400" cy="676260"/>
          </a:xfrm>
        </p:spPr>
        <p:txBody>
          <a:bodyPr/>
          <a:lstStyle/>
          <a:p>
            <a:pPr lvl="2"/>
            <a:r>
              <a:rPr lang="es-ES_tradnl" sz="3200" b="1" dirty="0"/>
              <a:t>MANTENIMIENTO Y REVISIÓN</a:t>
            </a:r>
            <a:r>
              <a:rPr lang="es-ES" b="1" dirty="0"/>
              <a:t/>
            </a:r>
            <a:br>
              <a:rPr lang="es-ES" b="1" dirty="0"/>
            </a:br>
            <a:endParaRPr lang="es-ES" dirty="0"/>
          </a:p>
        </p:txBody>
      </p:sp>
      <p:graphicFrame>
        <p:nvGraphicFramePr>
          <p:cNvPr id="5" name="4 Marcador de contenido"/>
          <p:cNvGraphicFramePr>
            <a:graphicFrameLocks noGrp="1"/>
          </p:cNvGraphicFramePr>
          <p:nvPr>
            <p:ph idx="1"/>
          </p:nvPr>
        </p:nvGraphicFramePr>
        <p:xfrm>
          <a:off x="214282" y="1000108"/>
          <a:ext cx="8643998" cy="55721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6"/>
          <p:cNvPicPr>
            <a:picLocks noChangeAspect="1" noChangeArrowheads="1"/>
          </p:cNvPicPr>
          <p:nvPr/>
        </p:nvPicPr>
        <p:blipFill>
          <a:blip r:embed="rId7" cstate="print"/>
          <a:srcRect/>
          <a:stretch>
            <a:fillRect/>
          </a:stretch>
        </p:blipFill>
        <p:spPr bwMode="auto">
          <a:xfrm>
            <a:off x="65584" y="25761"/>
            <a:ext cx="1194048" cy="791057"/>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57224" y="2643182"/>
            <a:ext cx="7772400" cy="1143000"/>
          </a:xfrm>
        </p:spPr>
        <p:txBody>
          <a:bodyPr/>
          <a:lstStyle/>
          <a:p>
            <a:pPr lvl="1"/>
            <a:r>
              <a:rPr lang="es-ES" b="1" dirty="0"/>
              <a:t>DOCUMENTACIÓN</a:t>
            </a:r>
            <a:br>
              <a:rPr lang="es-ES" b="1" dirty="0"/>
            </a:br>
            <a:r>
              <a:rPr lang="es-ES" b="1" dirty="0"/>
              <a:t> </a:t>
            </a:r>
            <a:r>
              <a:rPr lang="es-ES" dirty="0"/>
              <a:t/>
            </a:r>
            <a:br>
              <a:rPr lang="es-ES" dirty="0"/>
            </a:br>
            <a:r>
              <a:rPr lang="es-ES_tradnl" sz="2800" dirty="0"/>
              <a:t>Un sistema de software no servirá de mucho a menos que las personas puedan aprender a usarlo y mantenerlo. Por tanto, </a:t>
            </a:r>
            <a:r>
              <a:rPr lang="es-ES_tradnl" sz="2800" b="1" i="1" dirty="0"/>
              <a:t>la documentación es una parte importante del software</a:t>
            </a:r>
            <a:r>
              <a:rPr lang="es-ES_tradnl" sz="2800" dirty="0"/>
              <a:t>. </a:t>
            </a:r>
            <a:r>
              <a:rPr lang="es-ES" sz="2800" dirty="0"/>
              <a:t/>
            </a:r>
            <a:br>
              <a:rPr lang="es-ES" sz="2800" dirty="0"/>
            </a:br>
            <a:r>
              <a:rPr lang="es-ES_tradnl" sz="2800" dirty="0"/>
              <a:t> </a:t>
            </a:r>
            <a:r>
              <a:rPr lang="es-ES" sz="2800" dirty="0"/>
              <a:t/>
            </a:r>
            <a:br>
              <a:rPr lang="es-ES" sz="2800" dirty="0"/>
            </a:br>
            <a:r>
              <a:rPr lang="es-ES_tradnl" sz="2800" dirty="0"/>
              <a:t>En este apunte no se ha incluido a la documentación en una etapa particular del proceso de desarrollo de un software porque se considera que deberá irse construyendo a medida que se construye el software (sobre todo la documentación técnica).</a:t>
            </a:r>
            <a:r>
              <a:rPr lang="es-ES" dirty="0"/>
              <a:t/>
            </a:r>
            <a:br>
              <a:rPr lang="es-ES" dirty="0"/>
            </a:br>
            <a:endParaRPr lang="es-ES" dirty="0"/>
          </a:p>
        </p:txBody>
      </p:sp>
      <p:pic>
        <p:nvPicPr>
          <p:cNvPr id="17410" name="Picture 2" descr="http://t0.gstatic.com/images?q=tbn:ANd9GcSWs6ykJND7mSXu_jr8sDsaeZOU6Oh8jEoV_uhUhyEVTj-vHZTq"/>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528" y="188640"/>
            <a:ext cx="1171373" cy="115582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27584" y="692696"/>
            <a:ext cx="7772400" cy="1143000"/>
          </a:xfrm>
        </p:spPr>
        <p:txBody>
          <a:bodyPr/>
          <a:lstStyle/>
          <a:p>
            <a:pPr lvl="1"/>
            <a:r>
              <a:rPr lang="es-ES" sz="3200" b="1" dirty="0"/>
              <a:t>DOCUMENTACIÓN</a:t>
            </a:r>
            <a:br>
              <a:rPr lang="es-ES" sz="3200" b="1" dirty="0"/>
            </a:br>
            <a:r>
              <a:rPr lang="es-ES" b="1" dirty="0"/>
              <a:t> </a:t>
            </a:r>
            <a:r>
              <a:rPr lang="es-ES" dirty="0"/>
              <a:t/>
            </a:r>
            <a:br>
              <a:rPr lang="es-ES" dirty="0"/>
            </a:br>
            <a:endParaRPr lang="es-ES" dirty="0"/>
          </a:p>
        </p:txBody>
      </p:sp>
      <p:graphicFrame>
        <p:nvGraphicFramePr>
          <p:cNvPr id="3" name="2 Tabla"/>
          <p:cNvGraphicFramePr>
            <a:graphicFrameLocks noGrp="1"/>
          </p:cNvGraphicFramePr>
          <p:nvPr>
            <p:extLst>
              <p:ext uri="{D42A27DB-BD31-4B8C-83A1-F6EECF244321}">
                <p14:modId xmlns:p14="http://schemas.microsoft.com/office/powerpoint/2010/main" val="3003138132"/>
              </p:ext>
            </p:extLst>
          </p:nvPr>
        </p:nvGraphicFramePr>
        <p:xfrm>
          <a:off x="611560" y="2060848"/>
          <a:ext cx="8143932" cy="4267200"/>
        </p:xfrm>
        <a:graphic>
          <a:graphicData uri="http://schemas.openxmlformats.org/drawingml/2006/table">
            <a:tbl>
              <a:tblPr>
                <a:tableStyleId>{35758FB7-9AC5-4552-8A53-C91805E547FA}</a:tableStyleId>
              </a:tblPr>
              <a:tblGrid>
                <a:gridCol w="1864736">
                  <a:extLst>
                    <a:ext uri="{9D8B030D-6E8A-4147-A177-3AD203B41FA5}">
                      <a16:colId xmlns:a16="http://schemas.microsoft.com/office/drawing/2014/main" val="20000"/>
                    </a:ext>
                  </a:extLst>
                </a:gridCol>
                <a:gridCol w="1300726">
                  <a:extLst>
                    <a:ext uri="{9D8B030D-6E8A-4147-A177-3AD203B41FA5}">
                      <a16:colId xmlns:a16="http://schemas.microsoft.com/office/drawing/2014/main" val="20001"/>
                    </a:ext>
                  </a:extLst>
                </a:gridCol>
                <a:gridCol w="4978470">
                  <a:extLst>
                    <a:ext uri="{9D8B030D-6E8A-4147-A177-3AD203B41FA5}">
                      <a16:colId xmlns:a16="http://schemas.microsoft.com/office/drawing/2014/main" val="20002"/>
                    </a:ext>
                  </a:extLst>
                </a:gridCol>
              </a:tblGrid>
              <a:tr h="602397">
                <a:tc>
                  <a:txBody>
                    <a:bodyPr/>
                    <a:lstStyle/>
                    <a:p>
                      <a:pPr algn="ctr">
                        <a:spcAft>
                          <a:spcPts val="0"/>
                        </a:spcAft>
                      </a:pPr>
                      <a:r>
                        <a:rPr lang="es-ES_tradnl" sz="2000" dirty="0"/>
                        <a:t>TIPO DE</a:t>
                      </a:r>
                      <a:endParaRPr lang="es-ES" sz="2000" dirty="0"/>
                    </a:p>
                    <a:p>
                      <a:pPr algn="ctr">
                        <a:spcAft>
                          <a:spcPts val="0"/>
                        </a:spcAft>
                      </a:pPr>
                      <a:r>
                        <a:rPr lang="es-ES_tradnl" sz="2000" dirty="0"/>
                        <a:t>DOCUMEN-TACIÓN</a:t>
                      </a:r>
                      <a:endParaRPr lang="es-ES" sz="2000" dirty="0">
                        <a:latin typeface="Times New Roman"/>
                        <a:ea typeface="Times New Roman"/>
                      </a:endParaRPr>
                    </a:p>
                  </a:txBody>
                  <a:tcPr marL="67449" marR="67449" marT="0" marB="0"/>
                </a:tc>
                <a:tc>
                  <a:txBody>
                    <a:bodyPr/>
                    <a:lstStyle/>
                    <a:p>
                      <a:pPr algn="ctr">
                        <a:spcAft>
                          <a:spcPts val="0"/>
                        </a:spcAft>
                      </a:pPr>
                      <a:r>
                        <a:rPr lang="es-ES_tradnl" sz="2000" dirty="0"/>
                        <a:t>PROPÓ-SITO</a:t>
                      </a:r>
                      <a:endParaRPr lang="es-ES" sz="2000" dirty="0">
                        <a:latin typeface="Times New Roman"/>
                        <a:ea typeface="Times New Roman"/>
                      </a:endParaRPr>
                    </a:p>
                  </a:txBody>
                  <a:tcPr marL="67449" marR="67449" marT="0" marB="0"/>
                </a:tc>
                <a:tc>
                  <a:txBody>
                    <a:bodyPr/>
                    <a:lstStyle/>
                    <a:p>
                      <a:pPr algn="ctr">
                        <a:spcAft>
                          <a:spcPts val="0"/>
                        </a:spcAft>
                      </a:pPr>
                      <a:r>
                        <a:rPr lang="es-ES_tradnl" sz="2000" dirty="0"/>
                        <a:t>CARACTERÍSTICAS</a:t>
                      </a:r>
                      <a:endParaRPr lang="es-ES" sz="2000" dirty="0">
                        <a:latin typeface="Times New Roman"/>
                        <a:ea typeface="Times New Roman"/>
                      </a:endParaRPr>
                    </a:p>
                  </a:txBody>
                  <a:tcPr marL="67449" marR="67449" marT="0" marB="0"/>
                </a:tc>
                <a:extLst>
                  <a:ext uri="{0D108BD9-81ED-4DB2-BD59-A6C34878D82A}">
                    <a16:rowId xmlns:a16="http://schemas.microsoft.com/office/drawing/2014/main" val="10000"/>
                  </a:ext>
                </a:extLst>
              </a:tr>
              <a:tr h="2484884">
                <a:tc>
                  <a:txBody>
                    <a:bodyPr/>
                    <a:lstStyle/>
                    <a:p>
                      <a:pPr algn="just">
                        <a:spcAft>
                          <a:spcPts val="0"/>
                        </a:spcAft>
                      </a:pPr>
                      <a:r>
                        <a:rPr lang="es-ES_tradnl" sz="2000"/>
                        <a:t>Documentación del usuario</a:t>
                      </a:r>
                      <a:endParaRPr lang="es-ES" sz="2000">
                        <a:latin typeface="Times New Roman"/>
                        <a:ea typeface="Times New Roman"/>
                      </a:endParaRPr>
                    </a:p>
                  </a:txBody>
                  <a:tcPr marL="67449" marR="67449" marT="0" marB="0"/>
                </a:tc>
                <a:tc>
                  <a:txBody>
                    <a:bodyPr/>
                    <a:lstStyle/>
                    <a:p>
                      <a:pPr algn="just">
                        <a:spcAft>
                          <a:spcPts val="0"/>
                        </a:spcAft>
                      </a:pPr>
                      <a:r>
                        <a:rPr lang="es-ES_tradnl" sz="2000" dirty="0"/>
                        <a:t>Ser leída por el usuario</a:t>
                      </a:r>
                      <a:endParaRPr lang="es-ES" sz="2000" dirty="0">
                        <a:latin typeface="Times New Roman"/>
                        <a:ea typeface="Times New Roman"/>
                      </a:endParaRPr>
                    </a:p>
                  </a:txBody>
                  <a:tcPr marL="67449" marR="67449" marT="0" marB="0"/>
                </a:tc>
                <a:tc>
                  <a:txBody>
                    <a:bodyPr/>
                    <a:lstStyle/>
                    <a:p>
                      <a:pPr marL="342900" lvl="0" indent="-342900" algn="just">
                        <a:spcAft>
                          <a:spcPts val="0"/>
                        </a:spcAft>
                        <a:buFont typeface="Wingdings"/>
                        <a:buChar char=""/>
                        <a:tabLst>
                          <a:tab pos="144145" algn="l"/>
                        </a:tabLst>
                      </a:pPr>
                      <a:r>
                        <a:rPr lang="es-ES_tradnl" sz="2000" dirty="0"/>
                        <a:t> Tiende a no ser técnica</a:t>
                      </a:r>
                      <a:endParaRPr lang="es-ES" sz="2000" dirty="0"/>
                    </a:p>
                    <a:p>
                      <a:pPr marL="342900" lvl="0" indent="-342900" algn="just">
                        <a:spcAft>
                          <a:spcPts val="0"/>
                        </a:spcAft>
                        <a:buFont typeface="Wingdings"/>
                        <a:buChar char=""/>
                        <a:tabLst>
                          <a:tab pos="144145" algn="l"/>
                        </a:tabLst>
                      </a:pPr>
                      <a:r>
                        <a:rPr lang="es-ES_tradnl" sz="2000" dirty="0"/>
                        <a:t> Hace que el paquete sea accesible</a:t>
                      </a:r>
                      <a:endParaRPr lang="es-ES" sz="2000" dirty="0"/>
                    </a:p>
                    <a:p>
                      <a:pPr marL="342900" lvl="0" indent="-342900" algn="just">
                        <a:spcAft>
                          <a:spcPts val="0"/>
                        </a:spcAft>
                        <a:buFont typeface="Wingdings"/>
                        <a:buChar char=""/>
                        <a:tabLst>
                          <a:tab pos="144145" algn="l"/>
                        </a:tabLst>
                      </a:pPr>
                      <a:r>
                        <a:rPr lang="es-ES_tradnl" sz="2000" dirty="0"/>
                        <a:t> Adopta la forma de manual: una parte presenta una introducción a las funciones más utilizadas, una sección de cómo instalar el software y una sección que describe los detalles de cada función del software</a:t>
                      </a:r>
                      <a:endParaRPr lang="es-ES" sz="2000" dirty="0"/>
                    </a:p>
                    <a:p>
                      <a:pPr marL="342900" lvl="0" indent="-342900" algn="just">
                        <a:spcAft>
                          <a:spcPts val="0"/>
                        </a:spcAft>
                        <a:buFont typeface="Wingdings"/>
                        <a:buChar char=""/>
                        <a:tabLst>
                          <a:tab pos="144145" algn="l"/>
                        </a:tabLst>
                      </a:pPr>
                      <a:r>
                        <a:rPr lang="es-ES_tradnl" sz="2000" dirty="0"/>
                        <a:t>  Está disponible en forma de libro, pero en muchos casos se proporciona como un archivo almacenado en el mismo medio que el software</a:t>
                      </a:r>
                      <a:endParaRPr lang="es-ES" sz="2000" dirty="0">
                        <a:latin typeface="Times New Roman"/>
                        <a:ea typeface="Times New Roman"/>
                      </a:endParaRPr>
                    </a:p>
                  </a:txBody>
                  <a:tcPr marL="67449" marR="67449" marT="0" marB="0"/>
                </a:tc>
                <a:extLst>
                  <a:ext uri="{0D108BD9-81ED-4DB2-BD59-A6C34878D82A}">
                    <a16:rowId xmlns:a16="http://schemas.microsoft.com/office/drawing/2014/main" val="10001"/>
                  </a:ext>
                </a:extLst>
              </a:tr>
            </a:tbl>
          </a:graphicData>
        </a:graphic>
      </p:graphicFrame>
      <p:pic>
        <p:nvPicPr>
          <p:cNvPr id="24578" name="Picture 2" descr="http://t0.gstatic.com/images?q=tbn:ANd9GcSWs6ykJND7mSXu_jr8sDsaeZOU6Oh8jEoV_uhUhyEVTj-vHZTq"/>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116632"/>
            <a:ext cx="1495860" cy="147600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71472" y="357166"/>
            <a:ext cx="7772400" cy="1143000"/>
          </a:xfrm>
        </p:spPr>
        <p:txBody>
          <a:bodyPr/>
          <a:lstStyle/>
          <a:p>
            <a:pPr lvl="1"/>
            <a:r>
              <a:rPr lang="es-ES" sz="3200" b="1" dirty="0"/>
              <a:t>DOCUMENTACIÓN</a:t>
            </a:r>
            <a:br>
              <a:rPr lang="es-ES" sz="3200" b="1" dirty="0"/>
            </a:br>
            <a:r>
              <a:rPr lang="es-ES" b="1" dirty="0"/>
              <a:t> </a:t>
            </a:r>
            <a:r>
              <a:rPr lang="es-ES" dirty="0"/>
              <a:t/>
            </a:r>
            <a:br>
              <a:rPr lang="es-ES" dirty="0"/>
            </a:br>
            <a:endParaRPr lang="es-ES" dirty="0"/>
          </a:p>
        </p:txBody>
      </p:sp>
      <p:graphicFrame>
        <p:nvGraphicFramePr>
          <p:cNvPr id="3" name="2 Tabla"/>
          <p:cNvGraphicFramePr>
            <a:graphicFrameLocks noGrp="1"/>
          </p:cNvGraphicFramePr>
          <p:nvPr>
            <p:extLst>
              <p:ext uri="{D42A27DB-BD31-4B8C-83A1-F6EECF244321}">
                <p14:modId xmlns:p14="http://schemas.microsoft.com/office/powerpoint/2010/main" val="1574067750"/>
              </p:ext>
            </p:extLst>
          </p:nvPr>
        </p:nvGraphicFramePr>
        <p:xfrm>
          <a:off x="500034" y="857232"/>
          <a:ext cx="8143932" cy="4267200"/>
        </p:xfrm>
        <a:graphic>
          <a:graphicData uri="http://schemas.openxmlformats.org/drawingml/2006/table">
            <a:tbl>
              <a:tblPr>
                <a:tableStyleId>{35758FB7-9AC5-4552-8A53-C91805E547FA}</a:tableStyleId>
              </a:tblPr>
              <a:tblGrid>
                <a:gridCol w="1864736">
                  <a:extLst>
                    <a:ext uri="{9D8B030D-6E8A-4147-A177-3AD203B41FA5}">
                      <a16:colId xmlns:a16="http://schemas.microsoft.com/office/drawing/2014/main" val="20000"/>
                    </a:ext>
                  </a:extLst>
                </a:gridCol>
                <a:gridCol w="1300726">
                  <a:extLst>
                    <a:ext uri="{9D8B030D-6E8A-4147-A177-3AD203B41FA5}">
                      <a16:colId xmlns:a16="http://schemas.microsoft.com/office/drawing/2014/main" val="20001"/>
                    </a:ext>
                  </a:extLst>
                </a:gridCol>
                <a:gridCol w="4978470">
                  <a:extLst>
                    <a:ext uri="{9D8B030D-6E8A-4147-A177-3AD203B41FA5}">
                      <a16:colId xmlns:a16="http://schemas.microsoft.com/office/drawing/2014/main" val="20002"/>
                    </a:ext>
                  </a:extLst>
                </a:gridCol>
              </a:tblGrid>
              <a:tr h="602397">
                <a:tc>
                  <a:txBody>
                    <a:bodyPr/>
                    <a:lstStyle/>
                    <a:p>
                      <a:pPr algn="ctr">
                        <a:spcAft>
                          <a:spcPts val="0"/>
                        </a:spcAft>
                      </a:pPr>
                      <a:r>
                        <a:rPr lang="es-ES_tradnl" sz="2000" dirty="0"/>
                        <a:t>TIPO DE</a:t>
                      </a:r>
                      <a:endParaRPr lang="es-ES" sz="2000" dirty="0"/>
                    </a:p>
                    <a:p>
                      <a:pPr algn="ctr">
                        <a:spcAft>
                          <a:spcPts val="0"/>
                        </a:spcAft>
                      </a:pPr>
                      <a:r>
                        <a:rPr lang="es-ES_tradnl" sz="2000" dirty="0"/>
                        <a:t>DOCUMEN-</a:t>
                      </a:r>
                    </a:p>
                    <a:p>
                      <a:pPr algn="ctr">
                        <a:spcAft>
                          <a:spcPts val="0"/>
                        </a:spcAft>
                      </a:pPr>
                      <a:r>
                        <a:rPr lang="es-ES_tradnl" sz="2000" dirty="0"/>
                        <a:t>TACIÓN</a:t>
                      </a:r>
                      <a:endParaRPr lang="es-ES" sz="2000" dirty="0">
                        <a:latin typeface="Times New Roman"/>
                        <a:ea typeface="Times New Roman"/>
                      </a:endParaRPr>
                    </a:p>
                  </a:txBody>
                  <a:tcPr marL="67449" marR="67449" marT="0" marB="0"/>
                </a:tc>
                <a:tc>
                  <a:txBody>
                    <a:bodyPr/>
                    <a:lstStyle/>
                    <a:p>
                      <a:pPr algn="ctr">
                        <a:spcAft>
                          <a:spcPts val="0"/>
                        </a:spcAft>
                      </a:pPr>
                      <a:r>
                        <a:rPr lang="es-ES_tradnl" sz="2000" dirty="0"/>
                        <a:t>PROPÓ-</a:t>
                      </a:r>
                    </a:p>
                    <a:p>
                      <a:pPr algn="ctr">
                        <a:spcAft>
                          <a:spcPts val="0"/>
                        </a:spcAft>
                      </a:pPr>
                      <a:r>
                        <a:rPr lang="es-ES_tradnl" sz="2000" dirty="0"/>
                        <a:t>SITO</a:t>
                      </a:r>
                      <a:endParaRPr lang="es-ES" sz="2000" dirty="0">
                        <a:latin typeface="Times New Roman"/>
                        <a:ea typeface="Times New Roman"/>
                      </a:endParaRPr>
                    </a:p>
                  </a:txBody>
                  <a:tcPr marL="67449" marR="67449" marT="0" marB="0"/>
                </a:tc>
                <a:tc>
                  <a:txBody>
                    <a:bodyPr/>
                    <a:lstStyle/>
                    <a:p>
                      <a:pPr algn="ctr">
                        <a:spcAft>
                          <a:spcPts val="0"/>
                        </a:spcAft>
                      </a:pPr>
                      <a:r>
                        <a:rPr lang="es-ES_tradnl" sz="2000" dirty="0"/>
                        <a:t>CARACTERÍSTICAS</a:t>
                      </a:r>
                      <a:endParaRPr lang="es-ES" sz="2000" dirty="0">
                        <a:latin typeface="Times New Roman"/>
                        <a:ea typeface="Times New Roman"/>
                      </a:endParaRPr>
                    </a:p>
                  </a:txBody>
                  <a:tcPr marL="67449" marR="67449" marT="0" marB="0"/>
                </a:tc>
                <a:extLst>
                  <a:ext uri="{0D108BD9-81ED-4DB2-BD59-A6C34878D82A}">
                    <a16:rowId xmlns:a16="http://schemas.microsoft.com/office/drawing/2014/main" val="10000"/>
                  </a:ext>
                </a:extLst>
              </a:tr>
              <a:tr h="2484884">
                <a:tc>
                  <a:txBody>
                    <a:bodyPr/>
                    <a:lstStyle/>
                    <a:p>
                      <a:pPr algn="just">
                        <a:spcAft>
                          <a:spcPts val="0"/>
                        </a:spcAft>
                      </a:pPr>
                      <a:r>
                        <a:rPr lang="es-ES_tradnl" sz="2000" dirty="0"/>
                        <a:t>Documentación técnica  ó</a:t>
                      </a:r>
                      <a:endParaRPr lang="es-ES" sz="2000" dirty="0"/>
                    </a:p>
                    <a:p>
                      <a:pPr algn="just">
                        <a:spcAft>
                          <a:spcPts val="0"/>
                        </a:spcAft>
                      </a:pPr>
                      <a:r>
                        <a:rPr lang="es-ES_tradnl" sz="2000" dirty="0"/>
                        <a:t>Documentación del sistema</a:t>
                      </a:r>
                      <a:endParaRPr lang="es-ES" sz="2000" dirty="0">
                        <a:latin typeface="Times New Roman"/>
                        <a:ea typeface="Times New Roman"/>
                      </a:endParaRPr>
                    </a:p>
                  </a:txBody>
                  <a:tcPr marL="67449" marR="67449" marT="0" marB="0"/>
                </a:tc>
                <a:tc>
                  <a:txBody>
                    <a:bodyPr/>
                    <a:lstStyle/>
                    <a:p>
                      <a:pPr algn="just">
                        <a:spcAft>
                          <a:spcPts val="0"/>
                        </a:spcAft>
                      </a:pPr>
                      <a:r>
                        <a:rPr lang="es-ES_tradnl" sz="2000"/>
                        <a:t>Describir el software en sí para poder mantener el sistema en una etapa posterior de su ciclo de vida</a:t>
                      </a:r>
                      <a:endParaRPr lang="es-ES" sz="2000">
                        <a:latin typeface="Times New Roman"/>
                        <a:ea typeface="Times New Roman"/>
                      </a:endParaRPr>
                    </a:p>
                  </a:txBody>
                  <a:tcPr marL="67449" marR="67449" marT="0" marB="0"/>
                </a:tc>
                <a:tc>
                  <a:txBody>
                    <a:bodyPr/>
                    <a:lstStyle/>
                    <a:p>
                      <a:pPr marL="342900" lvl="0" indent="-342900" algn="just">
                        <a:spcAft>
                          <a:spcPts val="0"/>
                        </a:spcAft>
                        <a:buFont typeface="Wingdings"/>
                        <a:buChar char=""/>
                        <a:tabLst>
                          <a:tab pos="144145" algn="l"/>
                        </a:tabLst>
                      </a:pPr>
                      <a:r>
                        <a:rPr lang="es-ES_tradnl" sz="2000" dirty="0"/>
                        <a:t>  Es una documentación técnica en la cual se asientan los requisitos del usuario, los distintos modelos que un analista haya realizado, comentarios sobre la opción de diseño elegida, explicación de los distintos componentes desarrollados, etc. </a:t>
                      </a:r>
                      <a:endParaRPr lang="es-ES" sz="2000" dirty="0"/>
                    </a:p>
                    <a:p>
                      <a:pPr marL="36195" algn="just">
                        <a:spcAft>
                          <a:spcPts val="0"/>
                        </a:spcAft>
                      </a:pPr>
                      <a:r>
                        <a:rPr lang="es-ES_tradnl" sz="2000" dirty="0"/>
                        <a:t>En el pasado, consistía en los programas fuentes finales y algunas explicaciones a grandes rasgos. Esta documentación informal simplemente ya no es aceptable para los grandes sistemas de software de la actualidad</a:t>
                      </a:r>
                      <a:endParaRPr lang="es-ES" sz="2000" dirty="0">
                        <a:latin typeface="Times New Roman"/>
                        <a:ea typeface="Times New Roman"/>
                      </a:endParaRPr>
                    </a:p>
                  </a:txBody>
                  <a:tcPr marL="67449" marR="67449" marT="0" marB="0"/>
                </a:tc>
                <a:extLst>
                  <a:ext uri="{0D108BD9-81ED-4DB2-BD59-A6C34878D82A}">
                    <a16:rowId xmlns:a16="http://schemas.microsoft.com/office/drawing/2014/main" val="10001"/>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11560" y="0"/>
            <a:ext cx="7772400" cy="1143000"/>
          </a:xfrm>
        </p:spPr>
        <p:txBody>
          <a:bodyPr/>
          <a:lstStyle/>
          <a:p>
            <a:r>
              <a:rPr lang="es-AR" sz="3600" dirty="0"/>
              <a:t>Costo de realizar cambios específicos</a:t>
            </a:r>
          </a:p>
        </p:txBody>
      </p:sp>
      <p:pic>
        <p:nvPicPr>
          <p:cNvPr id="26" name="25 Imagen"/>
          <p:cNvPicPr/>
          <p:nvPr/>
        </p:nvPicPr>
        <p:blipFill>
          <a:blip r:embed="rId2" cstate="print"/>
          <a:srcRect l="29705" t="25373" r="33437" b="32822"/>
          <a:stretch>
            <a:fillRect/>
          </a:stretch>
        </p:blipFill>
        <p:spPr bwMode="auto">
          <a:xfrm>
            <a:off x="1187624" y="1484784"/>
            <a:ext cx="6696744" cy="4262763"/>
          </a:xfrm>
          <a:prstGeom prst="rect">
            <a:avLst/>
          </a:prstGeom>
          <a:noFill/>
          <a:ln w="9525">
            <a:noFill/>
            <a:miter lim="800000"/>
            <a:headEnd/>
            <a:tailEnd/>
          </a:ln>
        </p:spPr>
      </p:pic>
    </p:spTree>
    <p:extLst>
      <p:ext uri="{BB962C8B-B14F-4D97-AF65-F5344CB8AC3E}">
        <p14:creationId xmlns:p14="http://schemas.microsoft.com/office/powerpoint/2010/main" val="14270409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11560" y="116632"/>
            <a:ext cx="7772400" cy="1143000"/>
          </a:xfrm>
        </p:spPr>
        <p:txBody>
          <a:bodyPr/>
          <a:lstStyle/>
          <a:p>
            <a:r>
              <a:rPr lang="es-AR" dirty="0"/>
              <a:t>CICLO DE VIDA</a:t>
            </a:r>
          </a:p>
        </p:txBody>
      </p:sp>
      <p:sp>
        <p:nvSpPr>
          <p:cNvPr id="3" name="2 Marcador de contenido"/>
          <p:cNvSpPr>
            <a:spLocks noGrp="1"/>
          </p:cNvSpPr>
          <p:nvPr>
            <p:ph idx="1"/>
          </p:nvPr>
        </p:nvSpPr>
        <p:spPr>
          <a:xfrm>
            <a:off x="503040" y="2575882"/>
            <a:ext cx="8640960" cy="4114800"/>
          </a:xfrm>
        </p:spPr>
        <p:txBody>
          <a:bodyPr/>
          <a:lstStyle/>
          <a:p>
            <a:r>
              <a:rPr lang="es-AR" sz="2400" b="1" dirty="0"/>
              <a:t>“</a:t>
            </a:r>
            <a:r>
              <a:rPr lang="es-ES_tradnl" sz="2400" b="1" dirty="0"/>
              <a:t>Una aproximación lógica a la adquisición, el suministro, el desarrollo, la explotación y mantenimiento del Software” (según norma IEEE 1040).</a:t>
            </a:r>
          </a:p>
          <a:p>
            <a:endParaRPr lang="es-ES_tradnl" sz="2400" b="1" dirty="0"/>
          </a:p>
          <a:p>
            <a:r>
              <a:rPr lang="es-AR" sz="2400" b="1" dirty="0">
                <a:ea typeface="+mn-ea"/>
                <a:cs typeface="+mn-cs"/>
              </a:rPr>
              <a:t>“Un marco de referencia que contiene los procesos, actividades y las tareas involucradas, en el desarrollo, la explotación y el mantenimiento de un producto Software, abarcando la vida del sistema desde la definición de los requisitos hasta la finalización</a:t>
            </a:r>
            <a:r>
              <a:rPr lang="es-ES_tradnl" sz="2400" b="1" dirty="0">
                <a:ea typeface="+mn-ea"/>
                <a:cs typeface="+mn-cs"/>
              </a:rPr>
              <a:t> </a:t>
            </a:r>
            <a:r>
              <a:rPr lang="es-AR" sz="2400" b="1" dirty="0">
                <a:ea typeface="+mn-ea"/>
                <a:cs typeface="+mn-cs"/>
              </a:rPr>
              <a:t>de su uso” (ISO 12207-1)</a:t>
            </a:r>
            <a:r>
              <a:rPr lang="es-ES_tradnl" sz="2400" b="1" dirty="0">
                <a:ea typeface="+mn-ea"/>
                <a:cs typeface="+mn-cs"/>
              </a:rPr>
              <a:t> .</a:t>
            </a:r>
          </a:p>
          <a:p>
            <a:pPr marL="0" lvl="0" indent="0" eaLnBrk="1" hangingPunct="1">
              <a:spcBef>
                <a:spcPct val="0"/>
              </a:spcBef>
              <a:buNone/>
            </a:pPr>
            <a:endParaRPr lang="es-AR" sz="2400" dirty="0">
              <a:latin typeface="Arial" pitchFamily="34" charset="0"/>
              <a:cs typeface="Arial" pitchFamily="34" charset="0"/>
            </a:endParaRPr>
          </a:p>
          <a:p>
            <a:endParaRPr lang="es-AR" dirty="0"/>
          </a:p>
          <a:p>
            <a:endParaRPr lang="es-AR" dirty="0"/>
          </a:p>
          <a:p>
            <a:r>
              <a:rPr lang="es-ES_tradnl" dirty="0"/>
              <a:t> </a:t>
            </a:r>
            <a:endParaRPr lang="es-AR" dirty="0"/>
          </a:p>
          <a:p>
            <a:endParaRPr lang="es-AR" dirty="0"/>
          </a:p>
        </p:txBody>
      </p:sp>
      <p:pic>
        <p:nvPicPr>
          <p:cNvPr id="5" name="0 Imagen" descr="ciclo-rana-.gif"/>
          <p:cNvPicPr/>
          <p:nvPr/>
        </p:nvPicPr>
        <p:blipFill>
          <a:blip r:embed="rId2" cstate="print"/>
          <a:srcRect l="4181" r="3846"/>
          <a:stretch>
            <a:fillRect/>
          </a:stretch>
        </p:blipFill>
        <p:spPr>
          <a:xfrm>
            <a:off x="3275856" y="1052736"/>
            <a:ext cx="2333625" cy="14954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40062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14282" y="1214422"/>
            <a:ext cx="8604448" cy="1143000"/>
          </a:xfrm>
        </p:spPr>
        <p:txBody>
          <a:bodyPr/>
          <a:lstStyle/>
          <a:p>
            <a:pPr lvl="2"/>
            <a:r>
              <a:rPr lang="es-ES_tradnl" b="1" dirty="0"/>
              <a:t>MODELO LINEAL ó</a:t>
            </a:r>
            <a:br>
              <a:rPr lang="es-ES_tradnl" b="1" dirty="0"/>
            </a:br>
            <a:r>
              <a:rPr lang="es-ES_tradnl" b="1" dirty="0"/>
              <a:t>MODELO EN CASCADA</a:t>
            </a:r>
            <a:r>
              <a:rPr lang="es-ES" b="1" dirty="0"/>
              <a:t/>
            </a:r>
            <a:br>
              <a:rPr lang="es-ES" b="1" dirty="0"/>
            </a:br>
            <a:r>
              <a:rPr lang="es-ES" sz="800" dirty="0"/>
              <a:t> </a:t>
            </a:r>
            <a:r>
              <a:rPr lang="es-ES" dirty="0"/>
              <a:t/>
            </a:r>
            <a:br>
              <a:rPr lang="es-ES" dirty="0"/>
            </a:br>
            <a:r>
              <a:rPr lang="es-ES_tradnl" sz="2000" dirty="0"/>
              <a:t>Se realiza siguiendo una secuencia de fases, donde una fase no puede comenzar si no ha terminado la anterior. La descripción formal de este modelo de proceso fue realizada en el año 1970, y es considerado el más antiguo.</a:t>
            </a:r>
            <a:r>
              <a:rPr lang="es-ES" dirty="0"/>
              <a:t/>
            </a:r>
            <a:br>
              <a:rPr lang="es-ES" dirty="0"/>
            </a:br>
            <a:endParaRPr lang="es-E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5616" y="2636912"/>
            <a:ext cx="7344816" cy="3868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28662" y="1785926"/>
            <a:ext cx="7772400" cy="285728"/>
          </a:xfrm>
        </p:spPr>
        <p:txBody>
          <a:bodyPr/>
          <a:lstStyle/>
          <a:p>
            <a:r>
              <a:rPr lang="es-AR" dirty="0"/>
              <a:t>Construcción de un sistema</a:t>
            </a:r>
            <a:r>
              <a:rPr lang="es-ES" dirty="0"/>
              <a:t/>
            </a:r>
            <a:br>
              <a:rPr lang="es-ES" dirty="0"/>
            </a:br>
            <a:r>
              <a:rPr lang="es-AR" dirty="0"/>
              <a:t/>
            </a:r>
            <a:br>
              <a:rPr lang="es-AR" dirty="0"/>
            </a:br>
            <a:r>
              <a:rPr lang="es-AR" dirty="0"/>
              <a:t/>
            </a:r>
            <a:br>
              <a:rPr lang="es-AR" dirty="0"/>
            </a:br>
            <a:r>
              <a:rPr lang="es-AR" dirty="0"/>
              <a:t> </a:t>
            </a:r>
            <a:endParaRPr lang="es-ES" dirty="0"/>
          </a:p>
        </p:txBody>
      </p:sp>
      <p:sp>
        <p:nvSpPr>
          <p:cNvPr id="3" name="2 Marcador de contenido"/>
          <p:cNvSpPr>
            <a:spLocks noGrp="1"/>
          </p:cNvSpPr>
          <p:nvPr>
            <p:ph idx="1"/>
          </p:nvPr>
        </p:nvSpPr>
        <p:spPr>
          <a:xfrm>
            <a:off x="757238" y="3355747"/>
            <a:ext cx="7772400" cy="3094064"/>
          </a:xfrm>
        </p:spPr>
        <p:txBody>
          <a:bodyPr/>
          <a:lstStyle/>
          <a:p>
            <a:r>
              <a:rPr lang="es-ES" sz="2000" dirty="0"/>
              <a:t>Estas dos personas están pensando en una escalera, pero el modelo que cada persona piensa es distinto</a:t>
            </a:r>
            <a:r>
              <a:rPr lang="es-ES" dirty="0"/>
              <a:t>. </a:t>
            </a:r>
          </a:p>
          <a:p>
            <a:endParaRPr lang="es-ES" sz="2400" dirty="0"/>
          </a:p>
          <a:p>
            <a:endParaRPr lang="es-ES" dirty="0"/>
          </a:p>
        </p:txBody>
      </p:sp>
      <p:sp>
        <p:nvSpPr>
          <p:cNvPr id="6" name="5 CuadroTexto"/>
          <p:cNvSpPr txBox="1"/>
          <p:nvPr/>
        </p:nvSpPr>
        <p:spPr>
          <a:xfrm>
            <a:off x="3357554" y="2214554"/>
            <a:ext cx="2928958" cy="707886"/>
          </a:xfrm>
          <a:prstGeom prst="rect">
            <a:avLst/>
          </a:prstGeom>
          <a:noFill/>
        </p:spPr>
        <p:txBody>
          <a:bodyPr wrap="square" rtlCol="0">
            <a:spAutoFit/>
          </a:bodyPr>
          <a:lstStyle/>
          <a:p>
            <a:r>
              <a:rPr lang="es-AR" sz="4000" b="1" dirty="0">
                <a:solidFill>
                  <a:srgbClr val="FF0000"/>
                </a:solidFill>
              </a:rPr>
              <a:t>MODELOS</a:t>
            </a:r>
            <a:endParaRPr lang="es-ES" sz="4000" b="1" dirty="0">
              <a:solidFill>
                <a:srgbClr val="FF0000"/>
              </a:solidFill>
            </a:endParaRPr>
          </a:p>
        </p:txBody>
      </p:sp>
      <p:sp>
        <p:nvSpPr>
          <p:cNvPr id="7" name="6 Flecha abajo"/>
          <p:cNvSpPr/>
          <p:nvPr/>
        </p:nvSpPr>
        <p:spPr>
          <a:xfrm>
            <a:off x="4643438" y="1571612"/>
            <a:ext cx="285752" cy="5715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8" name="Picture 5"/>
          <p:cNvPicPr>
            <a:picLocks noChangeAspect="1" noChangeArrowheads="1"/>
          </p:cNvPicPr>
          <p:nvPr/>
        </p:nvPicPr>
        <p:blipFill>
          <a:blip r:embed="rId2" cstate="print"/>
          <a:srcRect/>
          <a:stretch>
            <a:fillRect/>
          </a:stretch>
        </p:blipFill>
        <p:spPr bwMode="auto">
          <a:xfrm>
            <a:off x="110755" y="107294"/>
            <a:ext cx="1521621" cy="1656184"/>
          </a:xfrm>
          <a:prstGeom prst="rect">
            <a:avLst/>
          </a:prstGeom>
          <a:noFill/>
          <a:ln w="9525">
            <a:noFill/>
            <a:miter lim="800000"/>
            <a:headEnd/>
            <a:tailEnd/>
          </a:ln>
        </p:spPr>
      </p:pic>
      <p:pic>
        <p:nvPicPr>
          <p:cNvPr id="4" name="Imagen 3">
            <a:extLst>
              <a:ext uri="{FF2B5EF4-FFF2-40B4-BE49-F238E27FC236}">
                <a16:creationId xmlns:a16="http://schemas.microsoft.com/office/drawing/2014/main" id="{53E3366F-FF16-4910-A3E7-9B4CB8992467}"/>
              </a:ext>
            </a:extLst>
          </p:cNvPr>
          <p:cNvPicPr>
            <a:picLocks noChangeAspect="1"/>
          </p:cNvPicPr>
          <p:nvPr/>
        </p:nvPicPr>
        <p:blipFill>
          <a:blip r:embed="rId3"/>
          <a:stretch>
            <a:fillRect/>
          </a:stretch>
        </p:blipFill>
        <p:spPr>
          <a:xfrm>
            <a:off x="3635896" y="4259091"/>
            <a:ext cx="1481844" cy="2336426"/>
          </a:xfrm>
          <a:prstGeom prst="rect">
            <a:avLst/>
          </a:prstGeom>
        </p:spPr>
      </p:pic>
      <p:sp>
        <p:nvSpPr>
          <p:cNvPr id="5" name="Rectángulo 4">
            <a:extLst>
              <a:ext uri="{FF2B5EF4-FFF2-40B4-BE49-F238E27FC236}">
                <a16:creationId xmlns:a16="http://schemas.microsoft.com/office/drawing/2014/main" id="{255D5FD9-EBBF-4BE8-9A4A-8676FEBD6E4F}"/>
              </a:ext>
            </a:extLst>
          </p:cNvPr>
          <p:cNvSpPr/>
          <p:nvPr/>
        </p:nvSpPr>
        <p:spPr>
          <a:xfrm>
            <a:off x="526679" y="6595517"/>
            <a:ext cx="8233518" cy="230832"/>
          </a:xfrm>
          <a:prstGeom prst="rect">
            <a:avLst/>
          </a:prstGeom>
        </p:spPr>
        <p:txBody>
          <a:bodyPr wrap="square">
            <a:spAutoFit/>
          </a:bodyPr>
          <a:lstStyle/>
          <a:p>
            <a:r>
              <a:rPr lang="es-AR" sz="900" dirty="0">
                <a:solidFill>
                  <a:srgbClr val="000000"/>
                </a:solidFill>
                <a:latin typeface="Arial" panose="020B0604020202020204" pitchFamily="34" charset="0"/>
              </a:rPr>
              <a:t>http://t1.gstatic.com/images?q=tbn:ANd9GcTldgxwUc2VudCC4hXoM8SDQWNPs67oxwfxd_CAQcH7L2AR_rZR </a:t>
            </a:r>
            <a:endParaRPr lang="es-AR" sz="900" dirty="0"/>
          </a:p>
        </p:txBody>
      </p:sp>
    </p:spTree>
    <p:extLst>
      <p:ext uri="{BB962C8B-B14F-4D97-AF65-F5344CB8AC3E}">
        <p14:creationId xmlns:p14="http://schemas.microsoft.com/office/powerpoint/2010/main" val="41972373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115616" y="126603"/>
            <a:ext cx="5976664" cy="493912"/>
          </a:xfrm>
        </p:spPr>
        <p:txBody>
          <a:bodyPr/>
          <a:lstStyle/>
          <a:p>
            <a:pPr algn="l"/>
            <a:r>
              <a:rPr lang="es-ES_tradnl" b="1" dirty="0"/>
              <a:t>Iterativo o Incremental</a:t>
            </a:r>
            <a:endParaRPr lang="es-ES" sz="2000"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2580" y="2031774"/>
            <a:ext cx="5400600" cy="48005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1 Título">
            <a:extLst>
              <a:ext uri="{FF2B5EF4-FFF2-40B4-BE49-F238E27FC236}">
                <a16:creationId xmlns:a16="http://schemas.microsoft.com/office/drawing/2014/main" id="{093DA6C3-21CC-4C69-B4DB-47A30B7CB2DF}"/>
              </a:ext>
            </a:extLst>
          </p:cNvPr>
          <p:cNvSpPr txBox="1">
            <a:spLocks/>
          </p:cNvSpPr>
          <p:nvPr/>
        </p:nvSpPr>
        <p:spPr bwMode="auto">
          <a:xfrm>
            <a:off x="6084168" y="1886543"/>
            <a:ext cx="2652126" cy="211852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charset="0"/>
              </a:defRPr>
            </a:lvl2pPr>
            <a:lvl3pPr algn="ctr" rtl="0" eaLnBrk="0" fontAlgn="base" hangingPunct="0">
              <a:spcBef>
                <a:spcPct val="0"/>
              </a:spcBef>
              <a:spcAft>
                <a:spcPct val="0"/>
              </a:spcAft>
              <a:defRPr sz="4400">
                <a:solidFill>
                  <a:schemeClr val="tx2"/>
                </a:solidFill>
                <a:latin typeface="Times New Roman" charset="0"/>
              </a:defRPr>
            </a:lvl3pPr>
            <a:lvl4pPr algn="ctr" rtl="0" eaLnBrk="0" fontAlgn="base" hangingPunct="0">
              <a:spcBef>
                <a:spcPct val="0"/>
              </a:spcBef>
              <a:spcAft>
                <a:spcPct val="0"/>
              </a:spcAft>
              <a:defRPr sz="4400">
                <a:solidFill>
                  <a:schemeClr val="tx2"/>
                </a:solidFill>
                <a:latin typeface="Times New Roman" charset="0"/>
              </a:defRPr>
            </a:lvl4pPr>
            <a:lvl5pPr algn="ctr" rtl="0" eaLnBrk="0" fontAlgn="base" hangingPunct="0">
              <a:spcBef>
                <a:spcPct val="0"/>
              </a:spcBef>
              <a:spcAft>
                <a:spcPct val="0"/>
              </a:spcAft>
              <a:defRPr sz="4400">
                <a:solidFill>
                  <a:schemeClr val="tx2"/>
                </a:solidFill>
                <a:latin typeface="Times New Roman" charset="0"/>
              </a:defRPr>
            </a:lvl5pPr>
            <a:lvl6pPr marL="457200" algn="ctr" rtl="0" fontAlgn="base">
              <a:spcBef>
                <a:spcPct val="0"/>
              </a:spcBef>
              <a:spcAft>
                <a:spcPct val="0"/>
              </a:spcAft>
              <a:defRPr sz="4400">
                <a:solidFill>
                  <a:schemeClr val="tx2"/>
                </a:solidFill>
                <a:latin typeface="Times New Roman" charset="0"/>
              </a:defRPr>
            </a:lvl6pPr>
            <a:lvl7pPr marL="914400" algn="ctr" rtl="0" fontAlgn="base">
              <a:spcBef>
                <a:spcPct val="0"/>
              </a:spcBef>
              <a:spcAft>
                <a:spcPct val="0"/>
              </a:spcAft>
              <a:defRPr sz="4400">
                <a:solidFill>
                  <a:schemeClr val="tx2"/>
                </a:solidFill>
                <a:latin typeface="Times New Roman" charset="0"/>
              </a:defRPr>
            </a:lvl7pPr>
            <a:lvl8pPr marL="1371600" algn="ctr" rtl="0" fontAlgn="base">
              <a:spcBef>
                <a:spcPct val="0"/>
              </a:spcBef>
              <a:spcAft>
                <a:spcPct val="0"/>
              </a:spcAft>
              <a:defRPr sz="4400">
                <a:solidFill>
                  <a:schemeClr val="tx2"/>
                </a:solidFill>
                <a:latin typeface="Times New Roman" charset="0"/>
              </a:defRPr>
            </a:lvl8pPr>
            <a:lvl9pPr marL="1828800" algn="ctr" rtl="0" fontAlgn="base">
              <a:spcBef>
                <a:spcPct val="0"/>
              </a:spcBef>
              <a:spcAft>
                <a:spcPct val="0"/>
              </a:spcAft>
              <a:defRPr sz="4400">
                <a:solidFill>
                  <a:schemeClr val="tx2"/>
                </a:solidFill>
                <a:latin typeface="Times New Roman" charset="0"/>
              </a:defRPr>
            </a:lvl9pPr>
          </a:lstStyle>
          <a:p>
            <a:pPr algn="just"/>
            <a:r>
              <a:rPr lang="es-ES_tradnl" sz="2000" dirty="0"/>
              <a:t>Entre éstos se encuentra el </a:t>
            </a:r>
            <a:r>
              <a:rPr lang="es-ES_tradnl" sz="2000" b="1" dirty="0"/>
              <a:t>modelo en espiral de </a:t>
            </a:r>
            <a:r>
              <a:rPr lang="es-ES_tradnl" sz="2000" b="1" dirty="0" err="1"/>
              <a:t>Bohem</a:t>
            </a:r>
            <a:r>
              <a:rPr lang="es-ES_tradnl" sz="2000" b="1" dirty="0"/>
              <a:t>, </a:t>
            </a:r>
            <a:r>
              <a:rPr lang="es-ES_tradnl" sz="2000" dirty="0"/>
              <a:t>cuya d</a:t>
            </a:r>
            <a:r>
              <a:rPr lang="es-ES" sz="2000" kern="0" dirty="0"/>
              <a:t>iferencia más importante es </a:t>
            </a:r>
            <a:r>
              <a:rPr lang="es-ES" sz="2000" b="1" i="1" kern="0" dirty="0"/>
              <a:t>la consideración explicita del riesgo.</a:t>
            </a:r>
            <a:endParaRPr lang="es-AR" sz="2000" kern="0" dirty="0"/>
          </a:p>
        </p:txBody>
      </p:sp>
      <p:sp>
        <p:nvSpPr>
          <p:cNvPr id="5" name="1 Título">
            <a:extLst>
              <a:ext uri="{FF2B5EF4-FFF2-40B4-BE49-F238E27FC236}">
                <a16:creationId xmlns:a16="http://schemas.microsoft.com/office/drawing/2014/main" id="{032ED5EB-2D36-487B-9E7A-C12743B33F93}"/>
              </a:ext>
            </a:extLst>
          </p:cNvPr>
          <p:cNvSpPr txBox="1">
            <a:spLocks/>
          </p:cNvSpPr>
          <p:nvPr/>
        </p:nvSpPr>
        <p:spPr bwMode="auto">
          <a:xfrm>
            <a:off x="407706" y="570061"/>
            <a:ext cx="8686868" cy="151216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charset="0"/>
              </a:defRPr>
            </a:lvl2pPr>
            <a:lvl3pPr algn="ctr" rtl="0" eaLnBrk="0" fontAlgn="base" hangingPunct="0">
              <a:spcBef>
                <a:spcPct val="0"/>
              </a:spcBef>
              <a:spcAft>
                <a:spcPct val="0"/>
              </a:spcAft>
              <a:defRPr sz="4400">
                <a:solidFill>
                  <a:schemeClr val="tx2"/>
                </a:solidFill>
                <a:latin typeface="Times New Roman" charset="0"/>
              </a:defRPr>
            </a:lvl3pPr>
            <a:lvl4pPr algn="ctr" rtl="0" eaLnBrk="0" fontAlgn="base" hangingPunct="0">
              <a:spcBef>
                <a:spcPct val="0"/>
              </a:spcBef>
              <a:spcAft>
                <a:spcPct val="0"/>
              </a:spcAft>
              <a:defRPr sz="4400">
                <a:solidFill>
                  <a:schemeClr val="tx2"/>
                </a:solidFill>
                <a:latin typeface="Times New Roman" charset="0"/>
              </a:defRPr>
            </a:lvl4pPr>
            <a:lvl5pPr algn="ctr" rtl="0" eaLnBrk="0" fontAlgn="base" hangingPunct="0">
              <a:spcBef>
                <a:spcPct val="0"/>
              </a:spcBef>
              <a:spcAft>
                <a:spcPct val="0"/>
              </a:spcAft>
              <a:defRPr sz="4400">
                <a:solidFill>
                  <a:schemeClr val="tx2"/>
                </a:solidFill>
                <a:latin typeface="Times New Roman" charset="0"/>
              </a:defRPr>
            </a:lvl5pPr>
            <a:lvl6pPr marL="457200" algn="ctr" rtl="0" fontAlgn="base">
              <a:spcBef>
                <a:spcPct val="0"/>
              </a:spcBef>
              <a:spcAft>
                <a:spcPct val="0"/>
              </a:spcAft>
              <a:defRPr sz="4400">
                <a:solidFill>
                  <a:schemeClr val="tx2"/>
                </a:solidFill>
                <a:latin typeface="Times New Roman" charset="0"/>
              </a:defRPr>
            </a:lvl6pPr>
            <a:lvl7pPr marL="914400" algn="ctr" rtl="0" fontAlgn="base">
              <a:spcBef>
                <a:spcPct val="0"/>
              </a:spcBef>
              <a:spcAft>
                <a:spcPct val="0"/>
              </a:spcAft>
              <a:defRPr sz="4400">
                <a:solidFill>
                  <a:schemeClr val="tx2"/>
                </a:solidFill>
                <a:latin typeface="Times New Roman" charset="0"/>
              </a:defRPr>
            </a:lvl7pPr>
            <a:lvl8pPr marL="1371600" algn="ctr" rtl="0" fontAlgn="base">
              <a:spcBef>
                <a:spcPct val="0"/>
              </a:spcBef>
              <a:spcAft>
                <a:spcPct val="0"/>
              </a:spcAft>
              <a:defRPr sz="4400">
                <a:solidFill>
                  <a:schemeClr val="tx2"/>
                </a:solidFill>
                <a:latin typeface="Times New Roman" charset="0"/>
              </a:defRPr>
            </a:lvl8pPr>
            <a:lvl9pPr marL="1828800" algn="ctr" rtl="0" fontAlgn="base">
              <a:spcBef>
                <a:spcPct val="0"/>
              </a:spcBef>
              <a:spcAft>
                <a:spcPct val="0"/>
              </a:spcAft>
              <a:defRPr sz="4400">
                <a:solidFill>
                  <a:schemeClr val="tx2"/>
                </a:solidFill>
                <a:latin typeface="Times New Roman" charset="0"/>
              </a:defRPr>
            </a:lvl9pPr>
          </a:lstStyle>
          <a:p>
            <a:pPr algn="just"/>
            <a:r>
              <a:rPr lang="es-ES_tradnl" sz="2000" dirty="0"/>
              <a:t>Los clientes identifican, de forma somera, los servicios que proveerá el sistema. Entonces, se definen varios incrementos en donde cada uno proporciona un subconjunto de funcionalidad al sistema. Una vez que un incremento se completa y entrega, los clientes pueden ponerlo en servicio.</a:t>
            </a:r>
            <a:endParaRPr lang="es-AR" sz="2000" kern="0" dirty="0"/>
          </a:p>
        </p:txBody>
      </p:sp>
      <p:pic>
        <p:nvPicPr>
          <p:cNvPr id="6" name="Imagen 5" descr="Imagen que contiene captura de pantalla&#10;&#10;Descripción generada automáticamente">
            <a:extLst>
              <a:ext uri="{FF2B5EF4-FFF2-40B4-BE49-F238E27FC236}">
                <a16:creationId xmlns:a16="http://schemas.microsoft.com/office/drawing/2014/main" id="{5F8D6342-E170-4ECD-9ADC-16CB2EFA74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3373" y="4432040"/>
            <a:ext cx="2218047" cy="141663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52463" y="11088"/>
            <a:ext cx="7772400" cy="1143000"/>
          </a:xfrm>
        </p:spPr>
        <p:txBody>
          <a:bodyPr/>
          <a:lstStyle/>
          <a:p>
            <a:r>
              <a:rPr lang="es-AR" dirty="0"/>
              <a:t>METODOLOGÍA ÁGIL</a:t>
            </a:r>
          </a:p>
        </p:txBody>
      </p:sp>
      <p:sp>
        <p:nvSpPr>
          <p:cNvPr id="9" name="Rectangle 4"/>
          <p:cNvSpPr>
            <a:spLocks noChangeArrowheads="1"/>
          </p:cNvSpPr>
          <p:nvPr/>
        </p:nvSpPr>
        <p:spPr bwMode="auto">
          <a:xfrm>
            <a:off x="323528" y="1032992"/>
            <a:ext cx="8507808"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638175" algn="l"/>
              </a:tabLst>
            </a:pPr>
            <a:r>
              <a:rPr kumimoji="0" lang="es-ES" sz="2000" b="0" i="0" u="none" strike="noStrike" cap="none" normalizeH="0" baseline="0" dirty="0">
                <a:ln>
                  <a:noFill/>
                </a:ln>
                <a:solidFill>
                  <a:schemeClr val="tx1"/>
                </a:solidFill>
                <a:effectLst/>
                <a:latin typeface="+mj-lt"/>
                <a:ea typeface="Times New Roman" pitchFamily="18" charset="0"/>
                <a:cs typeface="Arial" pitchFamily="34" charset="0"/>
              </a:rPr>
              <a:t>La metodología de desarrollo ágil no es la especificación de un ciclo de vida sino que un conjunto de modelos de procesos de software basados en los mismos principios. Estos principios fueron plasmados en el “Manifiesto para el desarrollo ágil de software” firmado en el 2001 por un conjunto de reconocidos desarrolladores de software</a:t>
            </a:r>
            <a:r>
              <a:rPr lang="es-ES" sz="2000" baseline="30000" dirty="0">
                <a:latin typeface="+mj-lt"/>
                <a:ea typeface="Times New Roman" pitchFamily="18" charset="0"/>
                <a:cs typeface="Arial" pitchFamily="34" charset="0"/>
              </a:rPr>
              <a:t>.</a:t>
            </a:r>
          </a:p>
          <a:p>
            <a:r>
              <a:rPr lang="es-ES" sz="2000" dirty="0"/>
              <a:t>Estamos poniendo al descubierto mejores métodos para desarrollar software, haciéndolo y ayudando a otros a que lo hagan. Con este trabajo hemos llegado a valorar:</a:t>
            </a:r>
            <a:endParaRPr lang="es-AR" sz="2000" dirty="0"/>
          </a:p>
          <a:p>
            <a:pPr marL="342900" lvl="0" indent="-342900">
              <a:buFont typeface="Arial" pitchFamily="34" charset="0"/>
              <a:buChar char="•"/>
            </a:pPr>
            <a:r>
              <a:rPr lang="es-ES" sz="2000" dirty="0"/>
              <a:t>A los </a:t>
            </a:r>
            <a:r>
              <a:rPr lang="es-ES" sz="2000" i="1" dirty="0"/>
              <a:t>individuos </a:t>
            </a:r>
            <a:r>
              <a:rPr lang="es-ES" sz="2000" dirty="0"/>
              <a:t>y su </a:t>
            </a:r>
            <a:r>
              <a:rPr lang="es-ES" sz="2000" i="1" dirty="0"/>
              <a:t>interacción</a:t>
            </a:r>
            <a:r>
              <a:rPr lang="es-ES" sz="2000" dirty="0"/>
              <a:t>, por encima de los </a:t>
            </a:r>
            <a:r>
              <a:rPr lang="es-ES" sz="2000" i="1" dirty="0"/>
              <a:t>procesos</a:t>
            </a:r>
            <a:r>
              <a:rPr lang="es-ES" sz="2000" dirty="0"/>
              <a:t> y las </a:t>
            </a:r>
            <a:r>
              <a:rPr lang="es-ES" sz="2000" i="1" dirty="0"/>
              <a:t>herramientas</a:t>
            </a:r>
            <a:r>
              <a:rPr lang="es-ES" sz="2000" dirty="0"/>
              <a:t>.</a:t>
            </a:r>
            <a:endParaRPr lang="es-AR" sz="2000" dirty="0"/>
          </a:p>
          <a:p>
            <a:pPr marL="342900" lvl="0" indent="-342900">
              <a:buFont typeface="Arial" pitchFamily="34" charset="0"/>
              <a:buChar char="•"/>
            </a:pPr>
            <a:r>
              <a:rPr lang="es-ES" sz="2000" dirty="0"/>
              <a:t>El </a:t>
            </a:r>
            <a:r>
              <a:rPr lang="es-ES" sz="2000" i="1" dirty="0"/>
              <a:t>software que funciona</a:t>
            </a:r>
            <a:r>
              <a:rPr lang="es-ES" sz="2000" dirty="0"/>
              <a:t>, por encima de la </a:t>
            </a:r>
            <a:r>
              <a:rPr lang="es-ES" sz="2000" i="1" dirty="0"/>
              <a:t>documentación exhaustiva</a:t>
            </a:r>
            <a:r>
              <a:rPr lang="es-ES" sz="2000" dirty="0"/>
              <a:t>.</a:t>
            </a:r>
            <a:endParaRPr lang="es-AR" sz="2000" dirty="0"/>
          </a:p>
          <a:p>
            <a:pPr marL="342900" lvl="0" indent="-342900">
              <a:buFont typeface="Arial" pitchFamily="34" charset="0"/>
              <a:buChar char="•"/>
            </a:pPr>
            <a:r>
              <a:rPr lang="es-ES" sz="2000" dirty="0"/>
              <a:t>La </a:t>
            </a:r>
            <a:r>
              <a:rPr lang="es-ES" sz="2000" i="1" dirty="0"/>
              <a:t>colaboración con el cliente</a:t>
            </a:r>
            <a:r>
              <a:rPr lang="es-ES" sz="2000" dirty="0"/>
              <a:t>, por encima de la </a:t>
            </a:r>
            <a:r>
              <a:rPr lang="es-ES" sz="2000" i="1" dirty="0"/>
              <a:t>negociación contractual</a:t>
            </a:r>
            <a:r>
              <a:rPr lang="es-ES" sz="2000" dirty="0"/>
              <a:t>.</a:t>
            </a:r>
            <a:endParaRPr lang="es-AR" sz="2000" dirty="0"/>
          </a:p>
          <a:p>
            <a:pPr marL="342900" lvl="0" indent="-342900">
              <a:buFont typeface="Arial" pitchFamily="34" charset="0"/>
              <a:buChar char="•"/>
            </a:pPr>
            <a:r>
              <a:rPr lang="es-ES" sz="2000" dirty="0"/>
              <a:t>La </a:t>
            </a:r>
            <a:r>
              <a:rPr lang="es-ES" sz="2000" i="1" dirty="0"/>
              <a:t>respuesta al cambio</a:t>
            </a:r>
            <a:r>
              <a:rPr lang="es-ES" sz="2000" dirty="0"/>
              <a:t>, por encima del </a:t>
            </a:r>
            <a:r>
              <a:rPr lang="es-ES" sz="2000" i="1" dirty="0"/>
              <a:t>seguimiento de un plan</a:t>
            </a:r>
            <a:r>
              <a:rPr lang="es-ES" sz="2000" dirty="0"/>
              <a:t>.</a:t>
            </a:r>
          </a:p>
          <a:p>
            <a:pPr marL="342900" lvl="0" indent="-342900">
              <a:buFont typeface="Arial" pitchFamily="34" charset="0"/>
              <a:buChar char="•"/>
            </a:pPr>
            <a:endParaRPr lang="es-ES" sz="2000" dirty="0"/>
          </a:p>
          <a:p>
            <a:pPr marL="342900" lvl="0" indent="-342900">
              <a:buFont typeface="Arial" pitchFamily="34" charset="0"/>
              <a:buChar char="•"/>
            </a:pPr>
            <a:r>
              <a:rPr lang="es-ES" sz="2000" dirty="0" err="1"/>
              <a:t>Ej</a:t>
            </a:r>
            <a:r>
              <a:rPr lang="es-ES" sz="2000" dirty="0"/>
              <a:t>: Programación Extrema (</a:t>
            </a:r>
            <a:r>
              <a:rPr lang="es-ES" sz="2000" dirty="0" err="1"/>
              <a:t>eXtreme</a:t>
            </a:r>
            <a:r>
              <a:rPr lang="es-ES" sz="2000" dirty="0"/>
              <a:t> </a:t>
            </a:r>
            <a:r>
              <a:rPr lang="es-ES" sz="2000" dirty="0" err="1"/>
              <a:t>Programing</a:t>
            </a:r>
            <a:r>
              <a:rPr lang="es-ES" sz="2000" dirty="0"/>
              <a:t> XP y </a:t>
            </a:r>
            <a:r>
              <a:rPr lang="es-ES" sz="2000" dirty="0" err="1"/>
              <a:t>Scrum</a:t>
            </a:r>
            <a:r>
              <a:rPr lang="es-ES" sz="2000" dirty="0"/>
              <a:t>.</a:t>
            </a:r>
            <a:endParaRPr lang="es-AR" sz="2000" dirty="0"/>
          </a:p>
          <a:p>
            <a:pPr marL="0" marR="0" lvl="0" indent="0" algn="l" defTabSz="914400" rtl="0" eaLnBrk="1" fontAlgn="base" latinLnBrk="0" hangingPunct="1">
              <a:lnSpc>
                <a:spcPct val="100000"/>
              </a:lnSpc>
              <a:spcBef>
                <a:spcPct val="0"/>
              </a:spcBef>
              <a:spcAft>
                <a:spcPct val="0"/>
              </a:spcAft>
              <a:buClrTx/>
              <a:buSzTx/>
              <a:buFontTx/>
              <a:buNone/>
              <a:tabLst>
                <a:tab pos="638175" algn="l"/>
              </a:tabLst>
            </a:pPr>
            <a:endParaRPr kumimoji="0" lang="es-AR" b="0" i="0" u="none" strike="noStrike" cap="none" normalizeH="0" baseline="0" dirty="0">
              <a:ln>
                <a:noFill/>
              </a:ln>
              <a:solidFill>
                <a:schemeClr val="tx1"/>
              </a:solidFill>
              <a:effectLst/>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638175" algn="l"/>
              </a:tabLst>
            </a:pPr>
            <a:r>
              <a:rPr kumimoji="0" lang="es-AR" sz="1800" b="0" i="0" u="none" strike="noStrike" cap="none" normalizeH="0" baseline="0" dirty="0">
                <a:ln>
                  <a:noFill/>
                </a:ln>
                <a:solidFill>
                  <a:schemeClr val="tx1"/>
                </a:solidFill>
                <a:effectLst/>
                <a:latin typeface="Arial" pitchFamily="34" charset="0"/>
                <a:cs typeface="Arial" pitchFamily="34" charset="0"/>
              </a:rPr>
              <a:t/>
            </a:r>
            <a:br>
              <a:rPr kumimoji="0" lang="es-AR" sz="1800" b="0" i="0" u="none" strike="noStrike" cap="none" normalizeH="0" baseline="0" dirty="0">
                <a:ln>
                  <a:noFill/>
                </a:ln>
                <a:solidFill>
                  <a:schemeClr val="tx1"/>
                </a:solidFill>
                <a:effectLst/>
                <a:latin typeface="Arial" pitchFamily="34" charset="0"/>
                <a:cs typeface="Arial" pitchFamily="34" charset="0"/>
              </a:rPr>
            </a:br>
            <a:endParaRPr kumimoji="0" lang="es-AR" sz="18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4108658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ORGANIZACIONES</a:t>
            </a:r>
          </a:p>
        </p:txBody>
      </p:sp>
      <p:sp>
        <p:nvSpPr>
          <p:cNvPr id="4" name="AutoShape 4" descr="data:image/jpeg;base64,/9j/4AAQSkZJRgABAQAAAQABAAD/2wCEAAkGBhISERQTERQWFRMVFRoZGBYWGBcZGhYVGRYXFBoaGxYXHCYeGxojGhcWIi8gIygpLSwsGR4yNTAqNSYrLSkBCQoKDgwOGg8PGjIlHyQpLSwtLC0pKiwsKiksLy8qLywvNC8yLCksLCwpLCwsLCw0LCwsKiwsLCwpKjQpLCwpLP/AABEIAM0A9QMBIgACEQEDEQH/xAAcAAEAAgMBAQEAAAAAAAAAAAAABQYDBAcCAQj/xABEEAACAQMCBAMFBQQHBgcAAAABAgMAERIEIQUGEzEiQVEHFCMyYUJScYGRFaGx0RYkM0NTgpJUYnKUwdIXNGOTs/Dx/8QAGQEBAAMBAQAAAAAAAAAAAAAAAAIDBAEF/8QAMhEAAgIBAgIGCQQDAAAAAAAAAAECEQMSMQQhE0FhccHxBSJRUoGRobHRFBUjMjPh8P/aAAwDAQACEQMRAD8A7jSlKAUpSgFKUoBSlKAUpSgFKUoBSlRvGuNxaaMySsEUWuTc7k2ACgEsxPYAEmoykoq2cbSVs5XzP7RNXPPIunkaDTo7IuAGcuJKl2dgSqkg2UW23J3rf5F9oGp95h007daOZiiu1s0YI7i7DZ1OJG4uNtz2qP4Tw3QSeJoMnViHjcXN2Y2kwZiAD2KqSFJItdahuaZNNo0eTRELqdMq2kVWxZ5XaIgYjpZorSG5GxAA3Btijrc9evk+rqNksmHoVSXPZ31nT+P+1vhejkaKWfKVTZkjVnxN7EFlGII8xe49KsXA+OwayFZ9NIJImuAwv3HcEEAg/Qivxe6MRmQbEkZG9i3c7+Z3/fV89kHtCPDtV05T/VZyBJ6Rt2WQfh2b6fgK3mQ/UdK8xyBgGUggi4I3BB3BBHcV6oBSlKAUpSgFKUoBSlKAUpSgFKUoBSlKAUpSgFKUoBSlKAUpSgFKUoD4TXNuf9d8TIYsdPC8lj5SPsp+hwRx62f610lhtXEOZJJUm1cUgDSzSSLjfvG0fwnuzBVTDFcQpJMb77V53pCE549MF5df0MfGY8mWGiCu/t1mfWcBjMgZbKfiZi2RdXIZsbnwNkF8S7gEjzFqjrOJCSGSOCJVjkCoEa7tZSSqKq/Kbkm12IJNvKpDivMbKUWZFRifhkEFhsFI+YhgSbEGwsfzrzwjj2m0+ujlaB8rFZBG1xG24LhBfIBQ1xftci/n5fC8NlhSz26252l1+3y7qO+jOBcE/wBXBySTpaqUHvqdPmvs1TVNN7HGuCNPwNE6Ul9OGljkCLYhQeojqlzE2JPcWOKkm5IHNuE8tvL03kPSgd8eqUZht3sF+Y9thvX6B1vEsU1nQuBLDGyMq9pJJX00jkGxDL8MtcXGO/YirbHwWBdONMI16ATp9Mi64AWsR5/z3r0s3Grh6TV3214M9CPOTUudGnyC8cemTSo4dYY1McgN+rA18X+hDBlK+RUdgQBaK5FyvE+i42NGjEwHqYq25CPD1gQTv80YU+uF+5Nddr0YJ6E7u1aftT8fb2jLDRKlsKUpUioUpSgFKUoBSlKAUpSgFKUoBSlKAUpSgFKUoBSlKAUpSgFKUoBXH/aHxX3iaMw6TW9SCRlY+7+GRM1JxYPuLpcXG9/I12A1XpuHSFmIQ7k+nr+NQnsY+Kz5MOmWONnDeJRamcFZOHzMoJxy07kre4Bvn3tasOg4ZPGTbRasExPGW6BPzoRfG/rbYWruv7Nl+4f3fzp+zZfuH9386zSxKSprkQl6Z4qWOWJ4FUlTdSv78ijanTRaqGaWF545XhfVQZAWMEh+LH0xtuygm5JBaJgfIdD4rqzFEzD5tlS/bqOwjQf62WqNJpOILpeHxQ6BjLpI485HaMBrxBJYQoY3VgbFjYAqCAbA05nTikp066XSTRxQEOM3haRpFFlyycqVXfuSSbE2tvlz+jsubJFJ+rvbe3j3HsYsbaW3zPWnIl5l8G/Rhs1rbEQsD/8APH+Z+ldRqh+zLlieFtTqtYpXUTyHZscgt8ifCSBdja3pGtXyvVjDo4Rx+6kvz9SGZ+tS6uX/AHxFKUrpSKUpQClKUApSlAKUpQClKUBjnnVFZ3IVVBZmOwCgXJJ9AKp2u5qm1Gqj0+lWaKFojI+q6HYn+zVRNYLcBjdkY/LZdyRbOI8PSeKSGUXjkUowva6sLHcdqo/Mut1cfFtKsUttKBAssTAHqHUTTRlr2vkME/8AtweojK65G9rP2nAytp2fWBtmjnEEYTb5xLGqG97eHBr7/L3rX4fy8zadW1Laoaox/EZdXMG6gvcrhIIgCflAAABFx3rH7KBMkWsWWRpf6x1EuSbCWNZcQWO27ett7+dSWp570OZjk1EcMimzJO3SYH6iXH9RcHuCRUo1ZRkU1HkyP4ZruMWSGURR2Vz7ybajK1umkiKYsXtfJ1upK7WvVl5e471xJG9hPp2EcwW+ORQOGS++LKwIB3G4Pa5h25v0ZOMU6TyWuItOwmkb8FjJ/U2A8yBvTkPSSJLrW1HTTUaiYTdASK8kUOCxxiTHYHwntcfWkklsdxSySfrLkXClKVA0ClKUApSlAR3FeLdF4FKgrK7KTc3QLDJNcKFOW0ZFtu9eIeZdO4BVzYkgeCQbiIT+a+cZyHqL2vY1n4hwpJjGWLAxlitiBu0bxG+2/hdv1rTXl3TxpZicQ8TAs1rNEixrvt3RACPMFge5oDKeZtNkU6gLDbEBixORSwAFywYEEDcGvB5nhya7YKhkDF1df7JQ7FTaxAB/PyvXh+WYXSVM3aKZixQlWQFyXfEMpFmclt72Py41j1/KaMjhGYM3UtkclBkjWJvruq9yTYknftQG4vMWnJAz3LlN1cWcP0ypNrA5+Hfue1YzzJBsQ4C2Yksri6rGJbqStiMWBv5jtexrU03KKWQyu7MjBgMgVuJFl+6LksDc2BYMQb2W3qXljTCJIpXcxojqoeTtGY8CobY2VBsb3Frkk70Bmi5ohsBI2L3YFQshwxdEOXgGNurFckAWcHtvW/JxOMOYy3jAQkYt2kYopvaxuwI27W3tUfJytC92LOWcNk4Iu+ZhJY2Fr2giAsBsv1rbl4bnqEla3wkYJYm5L2yy8reEW77+ltwN+lKUAqkcxc3y6Zms0bWJsudn7/dxP8au9c65r0Mzs/T08Li58TWL9z2vjb9TWvhIxlP1ijO2kqNleZJ9Xonk07lJ4zkVGJuB8y7jfw+IbeVqp39PNf8A7Q3+lP8Atr3ylxVtLqgr+EN4Wv2B+ydvrt+dTC+4M84bR4tCGZhm4vY9gA9h9PKvTWOOOTWi1uuS8TNqbW5DDn/X/wCOf9Ef/bXpOf8AXX31DW+iRH92IqS4bNw6fMLo7YRlzeSTcC220n1rzwefh+ok6a6PE4k3Mkh7fg9SfR8/4/pH8nNT977mbQc8OxAfUakn0WKD/opNXbl3ibSk3MhFv7xMT3H0FUOTW6RdK88OnaJicIz1ZQS58wBJuF77+lSfsx4lPLLIJGZ0EexbtlkPtW9PrWbPii8cpKNV3eBZjk9SVnRqUpXkG00uJ8ag04UzypHkbKGYAufRV7sdxsAaq3NEZkkgniV2vPoxbBwcU1LOxKkAgAMSSa++1WArpoNSuzaXVRSEjYiN26D7jytJc/hXPdVxzUSSahW1GnUxajppHKk+TISlm6iOBsH3Hfwn6VZFKrZxujp/LGkeA6nJDZ5VKXI3UQxoSbdt1Pl5Vj5g5tTTmJNVpwyTyrEnjjfJnYL8j2JAvc7bfnXN59BqPjYtDKIIOsTBrNZHkD1Dgq5MM7Rk2O3iHrXPvaIzRa0Kksx6aIyF5XdkYgP4WY3G9jt6V2UeVkYzUtj9UaLg0EIboRRxZ/N0kVLn1OIFzXAuQuC6leYBI7yYe8TK0nUBaQBZGUMSSWUlVvcenY2rb5O5q4lp4A4brdRMy86cTkOH0YKYwAdrp3t3Ne+N8dmh082o6EcbKwVulPxCBg91K3ifC9sw29u5t3NR0OiVo75SqV7IdVqZOGq+reRpjLID1CxYANYLdt9rVdagdFKUoBSlKAVEc0aVpIFVELkT6d8Rb5Y9TFKx8RA2VGNS9KApsug1aSSvArxRTyjwoI2eMiIL1cGcIAzjcXPyqSPE1vuvk4iFk6YkLZOY2XpjsrsqtGx9cRcMVbYkDdauNKAqrxa4sSrSAk6kqG6YS6vfTA2F8CuxtvbvvWvq9DqpQMkdlvJgH6eahtGyMGsbWMzEDv3P2bVZdPxrTyP045onffwrIhbbv4Qb7Vu0BW+FJrBKgYFY1NmBxwMPQXG1t+oJrg/TLyxqyUpQClKUAqgczcLgkZjNM0Yyb+8svf7jbVf6pHG9NEXbLT9U3PZFJ7n7RI/jWvhHUjPn2RzfiOmhQ/BlMn+Qr+8nf9KuPBdU00DSIEMoiKMCq3aQWxJJ7qV8j5iojiPBsvk0hhXzkaQkKvmSoJ2Hfa9bmh4ckCyImc/WUAx+BGMe/wARSrsMTcDex+np6+SUZRXt+HkY0jc4RHqgZOrFEt42xxWMXfawOJ7fjtXzgkWrEnxYokXFt1WMHK23ym9qj/2Mn+wz/wDvD+deZOARt4ejLAx+W7rI0nqqqzKtx3JJGw2vUHpd/hfk6anG9YJZ1iEiIkPhDFbIX+22Kgi2X5bV0Pk4PY5yRyDHYxrYdx6Gx/ICqFoeChHP9X95jvtIrYn6grljcG4PlcbE1f8AlKCNS3Th6Xh3BUAnceYJv+tU8U10dLw8yeL+6LNSlK8Y9AjeZOEDVaSfTmw60ToCewZlIU/kbH8qpPD+UeJQklcFZyGk6eourSBVUv05dOQCQo7eldHZwBcmw9TXmOZWF1II9QQf4VJSa2ONJ7lSTR64hlkjVs0xYkpcixHdWA+0fs+dVb/wSTV6qefXM6qcFiSJlBssahmZiG87gD6E+ldXjkDAFSCDuCDcEfQiiSBhdSCLkXBvuDY/oQRXXNtUcjBR2RV+DezyDSxLFDLOFUEDKQnYktYgALbftasHMPs2i1iGOaaTFnVnxChnx8svLsu9vKrjWNNQptZgcvlsR4vw9a5rdUdpbmPRaGOFcI1CrctYfeYlmP4kkmtilKidFKUoBSlKAUpSgFKVg10rrGzRIJHAuqFsMj6ZEEA/j+7vQHN+T/8Az0X4zfwaun1yflmaUauIxx5yBnDRliuAN1csSpK4E2NwN9u5APWK28b/AJF3Iowf1fexSlKxF4pSlAK47xflHjr6iZopWEbSuUHvAFkLkrtfba21dipV+HPLC20k+8rnjU9ziX9C+YP8Z/8AmB/OscPIXHUvg+N++M6i/wCNu9dxpWn9wye6vkVfpodpxL+hfMH+M/8AzA/nXibkTjzizyFh6NOpH6E13ClP3DJ7sfkP00O04inJHMAAAlYAdgNQAAPoAatfs74BxSDUSNrnZozFZQZc/Hmp7X22B3rodKhk42eSLi0ufYSjgjF2hSlKxF5Fc1aVpdFqo0XN5NPKiqLeJmjZVG+3cjvUfxCHUxtCIA7AuHkZUiUFetApV1sCT0eqAR5L5kLay0oCl8G0GtjSCK8qRqIUcDpXQqk6yYmx+Hf3exF/p9qtiKXXXbJZtklaPDoAM2eoAV8tgSp05U2tfv8AbFWylAVbh8utzRZRMI82syiK9hIrKJAxvgYyVuBe4bs2NYNMuvPSLhg6onixi3UoROGsNpMwpFtj4PLOrhSgIbln3nFxqcy3wyC+Hcwx5gYbWEvU/wCm1qmaUoCN5i000mmkTTkCRha5JHhJ8QDAeFitwD5Eg1QeFcf1OibpEHFe+nl2KjteNt7L6WyTyFu9dQrR4tweLUJjKga26nsyn1Vxup+orRhyxgnGcbT+fwK5wb5xdM0eE846fUSLEmYkZGYqy2xxKjEnsSciRiSLK29TlUrlzkieGWKWaVLxkkqilsroyEFzjt4vueQq61DMsal/G7R2GqvW3FKVGcwauWONejiGaRULsMhGHOIbDJcvEVHcWyubgEGomSdK51p+etTDIYpLah8SyoVEbuB3KNGWyxtcx4ZY3K5kY1PjmpiE6bQzyFFdo0YoWQ75xO91dfIXxFxuw7AR1xq7LBHpEVmdUUO9s2AALYiy5Ebmw2F6zVDJx9nF4oSwtuHYRtkPmVVIILL2Nyov2J3I1151hAzkjlijEhjeRwmMUgOOMuDsU3I8RGO4N7EGhIsNKw6bWRyAmN1cA2JVg1j6bedZqAVg1utjhQySsERe5JsP/wBPkPOo/m3XtDpJXjbF7KqtscWd1jBsdjYtex9KoP8AWuITAH4jrv5pFCDcXtvYnf7znfy7acPD9InJuordlU8mnklbLnwbnSPUTmLBkBF4mY2Mlt2GP2TbcKTcgE2GJAsDtYE97DsKhuX+VItN4v7SYixkYdh5hF+wv0G52uTapuqsujV/Ht2k46q9bcrvD+NOdLDrJXGMsaOYlUbNNh01Vr32LhSW79/D2r0eb1yw6MmSuqNullZp/dha7bjMqb/db1BFSo4TDZ16aYvfJcRi2W7XXtudz6+dfP2NBt8JNrb2F/C/VG/qH8V/vb96rJETFzkrEfBk/usjdPC000unUfNv8WIgkeTA+tvUfN6npfBk+LGHUDBm8UUsyjFW+YrE23qQBfcruQ8twLK0oUboqhbDFcWle4AF8iZnuf4b3yHl/TGx6MfhUKPCNlVWQAfQK7gfRiPOgMvC+IrPEsi9iSO991YqfqDcHYgEdiAQRW3WODTqi4oABubD1JuT9SSSb1koBSlKAUpSgFKUoBSlKAUpSgFKUoBSlKAVqcXgZ4JUTHJkYDLYXINrmxsPrY29DW3QigON8fWSSRECKqMwkz07Jn1HF0Zgz9WPUKexBdWG1gO2lJwvVSvppQ8cLSzXWQXVjYM76joAYxsUU5rkVkLLdQxuLmnCIOtIrxmYEJp5BguKdJ2mjaW5BPw2gs1jsi7kjaM5j4VA2hmm0t5osJ1CI91VpZEV2Q/ZRHV2IviBfa1ZorRJ11l6xwnVkLFo9c6tNptQyOCyqrv1BKA7AmQlTHctcgogA7DY0n03FIUkgjMcyasOZ5JFOzugjY7Mtlx2VcSNrbV0rRaePTwJsosoAC2sxA8vp6VHa0O/jcYr2AP8LdzXHaPTh0eTlp5bEFy1zas2p0j9N4vA8UkzMhSaNYWcAsrXdgyBlJUWBk9SD04GuOJohHJ8OMRu3ENNhKljGAZAhQpcWlwkLMB3B7gYiuucP0nSijjBLBEVcj3OKhbm3mbVfB2jzeJhGE6iZNRp0dSrqrKe6sAQfPcHatXQ8D08LM8MSRswAbBQtwDcXA22uf1Nb1KmZxSlKAUpSgFKUoBSlKAUpSgFKUoBSlKAUpSgFKUoBSlKAUpSgFKUoCE43wWNurKUjclFyWa3TPTLFWYlGsQHfex2t6VWtBJq9TAZEkiiKkhEjRgI3Q7rIW3II2Ngoxa4vcGrlxrhpnhaK4Aa18lLKwvcqyhlJU+YuLi4OxNcmXmCddPKuceOp608saxv1BH0w7/G6tsTdIl8AO4sfCahKGolHN0b7DZ4Hz+sakTeF8iyQuixKUeUMejMxCN4GONygNhcC96k+OcyWVHmeNA1gem4kMe5LYpa8hwxAZQQWO4Ci5pMnLet08L/ABFKKhL5DI3eJRK9zcs6shIvYDf1r7oU10sBmijiTNEwxFpIyMcnVipDXIa6EbXsDsapcrPZhhp2rTrs/JdeSeW5J5U1T5rpFlaeFJTGZJJnXAuyxqAiDdgpGRYkm1rHpdVX2c5nSuZJGklM8nUDBBhIpCMFCKBicQ/+e/nVqrQtjyMjuTFKUrpWKUpQClKUByHnvW8cXVzzaaURQ6bERQqVPWQgM8jKQcreYNrC+O4ueo8I4os8SuCMiPEo+yw2Yb72DXF6iebOHrMMc2jZUJDxkB9ydgCDcWDEjv6Vi9xKxDxAOigRuB8rWO9vr5+v61C3Zdpi4qty0UrV4XretDHJYAsoJANwG7EA+YBvvW1UykUpSgFKUoBXMPbXz5qdFBGmiYK7OVllXFjD4AyoQQQrOGJBO9kNvUXnmHiDoscUO02ofpo1gRH4Wd5CDsQqKxA82xHY1qN0ooGhhQagQuonjb4khDWdnYHd5CGD7/NvbewoCF9kHOWo4hoi2qRhJG2PUwKrMpvZgbYkghgcfMeV6u2q1AjRnb5UUsbegFz/AArQ0XH9GYso5oREg3syqECqWII2wsqsSDawB9KajjQPg069aQ7eH+zXbu8nygDa4F29FNAUz2d+2FeKamTTnTmHFC6NmGBUMqWYYizeMdr/AM+j1zTQ8vpptfBpnhhPWMrM6wxoJ1WG5DqgsbPJspG2CnckmrLy/rMZURPDDKkzLEzA9KSCZYnEZ7tGxfIeQx2sGAAFmrBrNdHEpeV1RR9piAP1PnWeobmjgHvUSqpCyI4ZGIuB3VthY7ozDv3t6VKNNq9jjuuRD8T9oKbrpoy/+/JdE/Jfnb9FH1qL5F4xqHnSETmWJVYyZnMqoAAs98rl2T5mbbL0qf4byFp0sZrzt/v2CA/SIbH/ADZH61YI9GisXVQGKqhIG+CFiq/gC7WH1Nap5MMYuOON9r8CqMZt3J/BGalKVjLhXPeYOBwaGNpDkRNKodglyunRzKIUVRuWIw+vUY+VdAklCi7EAepNv40eQAXJAHqTtb8aClds5RxObWzRPHqNKYI9UoSHfJxm6q4mt8sjISQPTIbEWrZ4txX3aeaAQyTMJnZY4RdulIq6gsBY7KzybbeQ7kCumddbE5CwNibjY9rH63p0lBL2ANt2sL2HqfQVW4LY1x4qSeprnT+pSvZ/xmGafU+7vnHIschU7NFMq9CRHQ7rdUiIv38XoavNY441vkoF28xbf0386yVNGaT1Oyt85cfm0wi6QS0hYF3BbFgAQAAw3IzNyfs9jWlyzzouPT1khEpY2kYKsbAscQGUAKQLCzWuexNWbiXCYtQFWZA6q4cA9sgCBceY3Ox2qscY9nym7aRgn/pPcoforbsn4eJfQCtmJ4ZR0ZOT9v8AozyU07j8i5XpVQ5E4ZqYjIJc44lsqRMQRl8xZLE2S1gApsSW2uKt9Z5xUZNJ32lsXasx6jUpGpZ2CqO7MQAPzNfNNqVkUMhDKexH0Nv41F8zaBZYmBALBSVvvYix7dvLzrlvAOftVBHDpYwvUkllDSyh2CsLDYL3uwc+guvkaqcqO9dHRePzgu6+atEQtmOSrk7jwg38OYt+Na8XFYpUkaOWNohGjNKHW0ci3PYXG3hbcgeVQGi4nry4ldB1jEqszR2QP6hOpceEEHffLa3lUuI8Kd/6pbpQQjM3+eViWBY27KbGw9LH0A4k5Oki6VQVt+Z1/kvWLLooZFtZlJ2/4m/Q/Spuq77P+GmDh8CHa4Lgd7B2LqL/APCRViqZTdilKUApSlAQcgz4kl/7jSsw/wCKaQLf6WEBH+c/nrc6cMjaNZhkkwkgjEsbtHII5NTHGy5IRdbO3ha4ub2qJ9scfT4ZPqoiY9TGsapNGzJIqtPGCA6kGxBO31PrVD9g/EZtbqNQNZNLqBEkboJpZJArh9mAZiLj1oC186cocMhvPr9dqI2OXi6qdR1KdIoMYzI64lhiL/O3rU9yoeH6qK2jlklihxT+2mxN0Rt0yAJta+Q+bLzJqocZ9mD6riUj6jR5wyakN7x70QV0/TUGMQA3+cMb3BGXawrZ9nfs6k0evMraUQxpDIgk946plcyoUbD7Hw8hbfvQEvreF6tpY4dGIodOjzszWYHIlgoUovgsxUkBgXDOLixvvycLMGo0Mr4hhI0CpGCI4on07tgi+d5IoyXIvYdgNq5JxGBZObjHIoeNtSoZGAZSOiuxU7GvvshjH9IZ1sMVGoxFhZbSACw8rDbagP0RSlKAUpSgFKUoCD12lf32OVlMkPRZAAMunKXUlivc5KLZDtj5BqieLafUn3iCOJ/dzppY0jxjxv0YekFt2GRmXc9x5ALVypQFL4tHrJA8ZSRo2kkK4rHvjPG0Ya9vD0w1j3uDc3xunl17F1ZJek5IO0WSgjVLYeRW66e/fZvMFjV0pQGnweIrp4VYYssSAg2uCEAI222NblKUApSlAKUpQFX515rg0JheZwpfIBTcZgYk2NrXBx7+tUXhemV26saskYdnFiCSXZZVaxBAsAu/ll9TVh9q3BY9R7v1FlayzKOnBNNbMRgk9JGxIA2v6n02g+FKsaRwomrsqhbnS6oBrbDIHT2/O9UyfPzLIpEvBxJmAa6gHt8OYk/psR+H07dqqOk4jJqHfNbNNP0EtcXQTNGDYsSDvc9vpXRdLDIiBelJtf7LepP3arico6yPXJLHExh6mnexZNriLrZAnYqQ58zudztUsE5OT1LuI50tKpnUI0AAAFgBYAeQHavVKVYRFKUoBSlKAhOc+WRxDRS6QuYxJh4wuRGMiydiRe+Nu/nVZ9nvslHCp3lXVPKHTEoUCDvcE2Y3tV7fVoHWMsodwSqki7BbZEDzAuL+lxXqDUK4yRgw3Fwbi4JB/Qgj8qAyUpSgOe/+EoPFv2m2pJfq9TpCIBdlwAyzJ7W3t+lfeT/ZKNDr31vvJkZxJdOmEF5GDEg5k7HyroNKAUpSgFKUoBSlKAUpSgFKUoBSlKAUpSgFKVXU0YbU6kalGbJ0MDYsVEQiQEKy7I3WEpPY7qe1rAWKlU/9qa5gdmQl2UqNO5MeMWoa4cjF0LrBYi/c7+IBfem1+tZ/tjKQHExEKq+5xy4hytlUzZoSbkbjY0BbaVUYuL63wEoxVjEWHTKuCw+KgBUriht3K3DGzkp4snME+obUIqxuRG8bx2QlZCUlDFpALJZsBYkWBubg7AWqlRXLmqlkiLzXuW2DRNEyjFbqQ4BNmy3AAtYb2yMrQClKUApSlARfHuHSSLG8JUTRSB0LdrG8cgNvIxs/5hT5VF8W4Pqi5WFnEY0+MRSUJjKElTxjHJr5RkMDsVvtYE2ilAU+fguryZ1yayzCMGdwR1ItPbxX/wASOa3pmLYj5drhPDtWk0ZkYlAZAwZyQFMk7RlbNu2LRKQwYWAsQU8VmpQClKUApSlAKUpQClKUApSlAKUpQClKUApSlAKihxZ3kmSGNW6DKjFnxykMaS4rZT2SRDc9ybbWvUrWkvC1WV5ULKZLFwCMXKgKGIINmxAFxa4UA3sKA1JOZIzJGkfiLS4NcMpUGOZwwBXxAmFgLbHffatXSc5wkt1SFUKjK6rIVdW0/vJPyeE4hiFO5C9vKs+m5UhRxIGkLBgwJYHdesBfa52ncXNydrm4rwvJunCdPx4dNUtl92E6dWva+QjYj07G1xegNv8ApFp72LlTiT4kddlCk/Mo3sym3chh614fmGPxYkEhRijLIrFy8kQWxS+7xsNgTsTa1r4dXylDKxZ2kJZcfmtYYBNiBdflVhY2DC4sSb5ZeW42IdnkMihLOWGQaN3dW7Wvd3B2sQSLWoD3peZNO7IivdpAtrK9iWV2AyK2BtHJsbG6kd9qlKiIOWIUdXXIFSrDxbXUSi523v1pCfUmpegFKUoD/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pic>
        <p:nvPicPr>
          <p:cNvPr id="25605"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67744" y="1916832"/>
            <a:ext cx="4767212" cy="39888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200248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16632" y="25602"/>
            <a:ext cx="8710736" cy="1143000"/>
          </a:xfrm>
        </p:spPr>
        <p:txBody>
          <a:bodyPr/>
          <a:lstStyle/>
          <a:p>
            <a:r>
              <a:rPr lang="es-AR" sz="3200" dirty="0"/>
              <a:t>LAS ORGANIZACIONES COMO SISTEMAS</a:t>
            </a:r>
          </a:p>
        </p:txBody>
      </p:sp>
      <p:sp>
        <p:nvSpPr>
          <p:cNvPr id="3" name="2 Marcador de contenido"/>
          <p:cNvSpPr>
            <a:spLocks noGrp="1"/>
          </p:cNvSpPr>
          <p:nvPr>
            <p:ph idx="1"/>
          </p:nvPr>
        </p:nvSpPr>
        <p:spPr>
          <a:xfrm>
            <a:off x="685800" y="980728"/>
            <a:ext cx="7772400" cy="2160240"/>
          </a:xfrm>
        </p:spPr>
        <p:txBody>
          <a:bodyPr/>
          <a:lstStyle/>
          <a:p>
            <a:pPr marL="0" indent="0">
              <a:buNone/>
            </a:pPr>
            <a:r>
              <a:rPr lang="es-ES_tradnl" sz="2400" dirty="0"/>
              <a:t>Una </a:t>
            </a:r>
            <a:r>
              <a:rPr lang="es-ES_tradnl" sz="2400" b="1" i="1" dirty="0"/>
              <a:t>organización</a:t>
            </a:r>
            <a:r>
              <a:rPr lang="es-ES_tradnl" sz="2400" i="1" dirty="0"/>
              <a:t> </a:t>
            </a:r>
            <a:r>
              <a:rPr lang="es-ES_tradnl" sz="2400" dirty="0"/>
              <a:t>es un sistema social integrado por </a:t>
            </a:r>
            <a:r>
              <a:rPr lang="es-ES_tradnl" sz="2400" i="1" dirty="0"/>
              <a:t>individuos y grupos</a:t>
            </a:r>
            <a:r>
              <a:rPr lang="es-ES_tradnl" sz="2400" dirty="0"/>
              <a:t> que, bajo una determinada estructura y dentro de un contexto al que controlan parcialmente, desarrollan actividades aplicando </a:t>
            </a:r>
            <a:r>
              <a:rPr lang="es-ES_tradnl" sz="2400" i="1" dirty="0"/>
              <a:t>recursos</a:t>
            </a:r>
            <a:r>
              <a:rPr lang="es-ES_tradnl" sz="2400" dirty="0"/>
              <a:t> para lograr determinados </a:t>
            </a:r>
            <a:r>
              <a:rPr lang="es-ES_tradnl" sz="2400" i="1" dirty="0"/>
              <a:t>objetivos</a:t>
            </a:r>
            <a:r>
              <a:rPr lang="es-ES_tradnl" sz="2400" dirty="0"/>
              <a:t> (valores comunes).</a:t>
            </a:r>
            <a:endParaRPr lang="es-AR" sz="2400" dirty="0"/>
          </a:p>
          <a:p>
            <a:pPr marL="0" indent="0">
              <a:buNone/>
            </a:pPr>
            <a:endParaRPr lang="es-AR" dirty="0"/>
          </a:p>
        </p:txBody>
      </p:sp>
      <p:graphicFrame>
        <p:nvGraphicFramePr>
          <p:cNvPr id="5" name="4 Diagrama"/>
          <p:cNvGraphicFramePr/>
          <p:nvPr>
            <p:extLst>
              <p:ext uri="{D42A27DB-BD31-4B8C-83A1-F6EECF244321}">
                <p14:modId xmlns:p14="http://schemas.microsoft.com/office/powerpoint/2010/main" val="256220191"/>
              </p:ext>
            </p:extLst>
          </p:nvPr>
        </p:nvGraphicFramePr>
        <p:xfrm>
          <a:off x="1619672" y="2996952"/>
          <a:ext cx="5486400" cy="3200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609048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85800" y="11088"/>
            <a:ext cx="7772400" cy="1143000"/>
          </a:xfrm>
        </p:spPr>
        <p:txBody>
          <a:bodyPr/>
          <a:lstStyle/>
          <a:p>
            <a:r>
              <a:rPr lang="es-AR" sz="3200" dirty="0"/>
              <a:t>LA ORGANIZACIÓN COMO SISTEMA</a:t>
            </a: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1340768"/>
            <a:ext cx="8759138" cy="4392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742829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11560" y="25602"/>
            <a:ext cx="7772400" cy="1143000"/>
          </a:xfrm>
        </p:spPr>
        <p:txBody>
          <a:bodyPr/>
          <a:lstStyle/>
          <a:p>
            <a:r>
              <a:rPr lang="es-AR" sz="3600" dirty="0"/>
              <a:t>EMPRESAS</a:t>
            </a:r>
          </a:p>
        </p:txBody>
      </p:sp>
      <p:sp>
        <p:nvSpPr>
          <p:cNvPr id="3" name="2 Marcador de contenido"/>
          <p:cNvSpPr>
            <a:spLocks noGrp="1"/>
          </p:cNvSpPr>
          <p:nvPr>
            <p:ph idx="1"/>
          </p:nvPr>
        </p:nvSpPr>
        <p:spPr>
          <a:xfrm>
            <a:off x="395536" y="1052736"/>
            <a:ext cx="8568952" cy="4114800"/>
          </a:xfrm>
        </p:spPr>
        <p:txBody>
          <a:bodyPr/>
          <a:lstStyle/>
          <a:p>
            <a:pPr marL="0" indent="0">
              <a:buNone/>
            </a:pPr>
            <a:r>
              <a:rPr lang="es-ES_tradnl" sz="2400" dirty="0"/>
              <a:t>Una </a:t>
            </a:r>
            <a:r>
              <a:rPr lang="es-ES_tradnl" sz="2400" b="1" i="1" dirty="0"/>
              <a:t>empresa </a:t>
            </a:r>
            <a:r>
              <a:rPr lang="es-ES_tradnl" sz="2400" dirty="0"/>
              <a:t>es aquella organización que se dedica a los negocios.</a:t>
            </a:r>
          </a:p>
          <a:p>
            <a:endParaRPr lang="es-ES_tradnl" sz="2400" dirty="0"/>
          </a:p>
          <a:p>
            <a:pPr marL="0" indent="0">
              <a:buNone/>
            </a:pPr>
            <a:r>
              <a:rPr lang="es-ES_tradnl" sz="2400" dirty="0"/>
              <a:t>Se sustentan en dos procesos:</a:t>
            </a:r>
            <a:endParaRPr lang="es-AR" sz="2400" dirty="0"/>
          </a:p>
          <a:p>
            <a:endParaRPr lang="es-AR" sz="2400" dirty="0"/>
          </a:p>
          <a:p>
            <a:pPr lvl="0"/>
            <a:r>
              <a:rPr lang="es-ES_tradnl" sz="2400" b="1" i="1" dirty="0"/>
              <a:t>Delegación: </a:t>
            </a:r>
            <a:r>
              <a:rPr lang="es-ES_tradnl" sz="2400" dirty="0"/>
              <a:t>Es el proceso por el cual un miembro de la organización transfiere una o más funciones a otro miembro.</a:t>
            </a:r>
            <a:endParaRPr lang="es-AR" sz="2400" dirty="0"/>
          </a:p>
          <a:p>
            <a:pPr marL="0" indent="0">
              <a:buNone/>
            </a:pPr>
            <a:r>
              <a:rPr lang="es-ES_tradnl" sz="2400" dirty="0"/>
              <a:t> </a:t>
            </a:r>
            <a:endParaRPr lang="es-AR" sz="2400" dirty="0"/>
          </a:p>
          <a:p>
            <a:pPr lvl="0"/>
            <a:r>
              <a:rPr lang="es-ES_tradnl" sz="2400" b="1" i="1" dirty="0"/>
              <a:t>Departamentalización: </a:t>
            </a:r>
            <a:r>
              <a:rPr lang="es-ES_tradnl" sz="2400" dirty="0"/>
              <a:t>Consiste en agrupar tareas o funciones en conjuntos homogéneos, especializados para el cumplimiento de cierto tipo de actividades.  Generalmente adopta la forma de gerencia, departamentos, secciones, etc.</a:t>
            </a:r>
            <a:endParaRPr lang="es-AR" sz="2400" dirty="0"/>
          </a:p>
          <a:p>
            <a:endParaRPr lang="es-AR" dirty="0"/>
          </a:p>
        </p:txBody>
      </p:sp>
    </p:spTree>
    <p:extLst>
      <p:ext uri="{BB962C8B-B14F-4D97-AF65-F5344CB8AC3E}">
        <p14:creationId xmlns:p14="http://schemas.microsoft.com/office/powerpoint/2010/main" val="19020850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83568" y="0"/>
            <a:ext cx="7772400" cy="1143000"/>
          </a:xfrm>
        </p:spPr>
        <p:txBody>
          <a:bodyPr/>
          <a:lstStyle/>
          <a:p>
            <a:r>
              <a:rPr lang="es-AR" sz="3600" dirty="0"/>
              <a:t>ESTRUCTURA. ORGANIGRAMA</a:t>
            </a:r>
          </a:p>
        </p:txBody>
      </p:sp>
      <p:sp>
        <p:nvSpPr>
          <p:cNvPr id="3" name="2 Marcador de contenido"/>
          <p:cNvSpPr>
            <a:spLocks noGrp="1"/>
          </p:cNvSpPr>
          <p:nvPr>
            <p:ph idx="1"/>
          </p:nvPr>
        </p:nvSpPr>
        <p:spPr>
          <a:xfrm>
            <a:off x="755576" y="692696"/>
            <a:ext cx="7772400" cy="4114800"/>
          </a:xfrm>
        </p:spPr>
        <p:txBody>
          <a:bodyPr/>
          <a:lstStyle/>
          <a:p>
            <a:pPr marL="0" indent="0">
              <a:buNone/>
            </a:pPr>
            <a:endParaRPr lang="es-AR" dirty="0"/>
          </a:p>
          <a:p>
            <a:pPr lvl="0"/>
            <a:r>
              <a:rPr lang="es-ES_tradnl" sz="2400" b="1" i="1" dirty="0"/>
              <a:t>Formal: </a:t>
            </a:r>
            <a:r>
              <a:rPr lang="es-ES_tradnl" sz="2400" dirty="0"/>
              <a:t>En general suele estar representada por el </a:t>
            </a:r>
            <a:r>
              <a:rPr lang="es-ES_tradnl" sz="2400" i="1" dirty="0"/>
              <a:t>organigrama </a:t>
            </a:r>
            <a:r>
              <a:rPr lang="es-ES_tradnl" sz="2400" dirty="0"/>
              <a:t>(representación gráfica de esta estructura formal, que muestra las relaciones existentes entre las partes que componen la empresa).</a:t>
            </a:r>
          </a:p>
          <a:p>
            <a:pPr lvl="0"/>
            <a:endParaRPr lang="es-ES_tradnl" sz="2400" dirty="0"/>
          </a:p>
          <a:p>
            <a:pPr lvl="0"/>
            <a:endParaRPr lang="es-ES_tradnl" sz="2400" dirty="0"/>
          </a:p>
          <a:p>
            <a:pPr lvl="0"/>
            <a:endParaRPr lang="es-ES_tradnl" sz="2400" dirty="0"/>
          </a:p>
          <a:p>
            <a:pPr lvl="0"/>
            <a:endParaRPr lang="es-ES_tradnl" sz="2400" dirty="0"/>
          </a:p>
          <a:p>
            <a:pPr marL="0" lvl="0" indent="0">
              <a:buNone/>
            </a:pPr>
            <a:endParaRPr lang="es-AR" sz="2400" dirty="0"/>
          </a:p>
          <a:p>
            <a:pPr marL="0" indent="0">
              <a:buNone/>
            </a:pPr>
            <a:endParaRPr lang="es-AR" sz="2400" dirty="0"/>
          </a:p>
          <a:p>
            <a:pPr lvl="0"/>
            <a:r>
              <a:rPr lang="es-ES_tradnl" sz="2400" b="1" i="1" dirty="0"/>
              <a:t>Informal: </a:t>
            </a:r>
            <a:r>
              <a:rPr lang="es-ES_tradnl" sz="2400" dirty="0"/>
              <a:t>Es la distribución real de la empresa, generalmente en aquellas pequeñas o familiares, que no tienen estructura predeterminada alguna.</a:t>
            </a:r>
            <a:endParaRPr lang="es-AR" sz="2400" dirty="0"/>
          </a:p>
          <a:p>
            <a:pPr marL="0" indent="0">
              <a:buNone/>
            </a:pPr>
            <a:endParaRPr lang="es-AR" dirty="0"/>
          </a:p>
          <a:p>
            <a:pPr marL="0" indent="0">
              <a:buNone/>
            </a:pPr>
            <a:endParaRPr lang="es-AR" dirty="0"/>
          </a:p>
        </p:txBody>
      </p:sp>
      <p:graphicFrame>
        <p:nvGraphicFramePr>
          <p:cNvPr id="4" name="3 Diagrama"/>
          <p:cNvGraphicFramePr/>
          <p:nvPr>
            <p:extLst>
              <p:ext uri="{D42A27DB-BD31-4B8C-83A1-F6EECF244321}">
                <p14:modId xmlns:p14="http://schemas.microsoft.com/office/powerpoint/2010/main" val="3729571281"/>
              </p:ext>
            </p:extLst>
          </p:nvPr>
        </p:nvGraphicFramePr>
        <p:xfrm>
          <a:off x="1524000" y="2852936"/>
          <a:ext cx="6096000" cy="23762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453800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99592" y="332656"/>
            <a:ext cx="7772400" cy="1143000"/>
          </a:xfrm>
        </p:spPr>
        <p:txBody>
          <a:bodyPr/>
          <a:lstStyle/>
          <a:p>
            <a:pPr lvl="3"/>
            <a:r>
              <a:rPr lang="es-ES_tradnl" sz="3600" b="1" dirty="0"/>
              <a:t>PRINCIPIOS BÁSICOS DE LAS ORGANIZACIONES</a:t>
            </a:r>
            <a:r>
              <a:rPr lang="es-AR" sz="3600" b="1" dirty="0"/>
              <a:t/>
            </a:r>
            <a:br>
              <a:rPr lang="es-AR" sz="3600" b="1" dirty="0"/>
            </a:br>
            <a:endParaRPr lang="es-AR" sz="3600" dirty="0"/>
          </a:p>
        </p:txBody>
      </p:sp>
      <p:sp>
        <p:nvSpPr>
          <p:cNvPr id="3" name="2 Marcador de contenido"/>
          <p:cNvSpPr>
            <a:spLocks noGrp="1"/>
          </p:cNvSpPr>
          <p:nvPr>
            <p:ph idx="1"/>
          </p:nvPr>
        </p:nvSpPr>
        <p:spPr>
          <a:xfrm>
            <a:off x="611560" y="1196752"/>
            <a:ext cx="8136904" cy="4114800"/>
          </a:xfrm>
        </p:spPr>
        <p:txBody>
          <a:bodyPr/>
          <a:lstStyle/>
          <a:p>
            <a:r>
              <a:rPr lang="es-ES_tradnl" sz="3000" b="1" i="1" dirty="0"/>
              <a:t>Unidad de mando</a:t>
            </a:r>
            <a:r>
              <a:rPr lang="es-ES_tradnl" sz="3000" dirty="0"/>
              <a:t> </a:t>
            </a:r>
          </a:p>
          <a:p>
            <a:endParaRPr lang="es-AR" sz="3000" dirty="0"/>
          </a:p>
          <a:p>
            <a:pPr lvl="0"/>
            <a:r>
              <a:rPr lang="es-ES_tradnl" sz="3000" b="1" i="1" dirty="0"/>
              <a:t>Definición precisa de los niveles jerárquicos </a:t>
            </a:r>
          </a:p>
          <a:p>
            <a:pPr lvl="0"/>
            <a:endParaRPr lang="es-AR" sz="3000" b="1" i="1" dirty="0"/>
          </a:p>
          <a:p>
            <a:pPr lvl="0"/>
            <a:r>
              <a:rPr lang="es-ES_tradnl" sz="3000" b="1" i="1" dirty="0"/>
              <a:t>Separación de funciones</a:t>
            </a:r>
          </a:p>
          <a:p>
            <a:pPr lvl="0"/>
            <a:endParaRPr lang="es-ES_tradnl" sz="3000" b="1" i="1" dirty="0"/>
          </a:p>
          <a:p>
            <a:pPr lvl="0"/>
            <a:r>
              <a:rPr lang="es-ES_tradnl" sz="3000" b="1" i="1" dirty="0"/>
              <a:t>Precisión en la determinación de funciones de línea y de asesoramiento</a:t>
            </a:r>
          </a:p>
          <a:p>
            <a:pPr lvl="0"/>
            <a:endParaRPr lang="es-AR" sz="3000" b="1" i="1" dirty="0"/>
          </a:p>
          <a:p>
            <a:pPr lvl="0"/>
            <a:r>
              <a:rPr lang="es-ES_tradnl" sz="3000" b="1" i="1" dirty="0"/>
              <a:t>Alcance de control</a:t>
            </a:r>
            <a:endParaRPr lang="es-AR" sz="3000" b="1" i="1" dirty="0"/>
          </a:p>
        </p:txBody>
      </p:sp>
    </p:spTree>
    <p:extLst>
      <p:ext uri="{BB962C8B-B14F-4D97-AF65-F5344CB8AC3E}">
        <p14:creationId xmlns:p14="http://schemas.microsoft.com/office/powerpoint/2010/main" val="37798053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DF3BBB-D718-4E60-9A25-01DC1DF1BC41}"/>
              </a:ext>
            </a:extLst>
          </p:cNvPr>
          <p:cNvSpPr>
            <a:spLocks noGrp="1"/>
          </p:cNvSpPr>
          <p:nvPr>
            <p:ph type="title"/>
          </p:nvPr>
        </p:nvSpPr>
        <p:spPr/>
        <p:txBody>
          <a:bodyPr/>
          <a:lstStyle/>
          <a:p>
            <a:r>
              <a:rPr lang="es-ES" dirty="0"/>
              <a:t>Industria 4.0</a:t>
            </a:r>
            <a:endParaRPr lang="es-AR" dirty="0"/>
          </a:p>
        </p:txBody>
      </p:sp>
      <p:pic>
        <p:nvPicPr>
          <p:cNvPr id="4" name="Marcador de contenido 3">
            <a:extLst>
              <a:ext uri="{FF2B5EF4-FFF2-40B4-BE49-F238E27FC236}">
                <a16:creationId xmlns:a16="http://schemas.microsoft.com/office/drawing/2014/main" id="{F8593BAC-0DFA-4F13-864B-6213D89C16A8}"/>
              </a:ext>
            </a:extLst>
          </p:cNvPr>
          <p:cNvPicPr>
            <a:picLocks noGrp="1" noChangeAspect="1"/>
          </p:cNvPicPr>
          <p:nvPr>
            <p:ph idx="1"/>
          </p:nvPr>
        </p:nvPicPr>
        <p:blipFill>
          <a:blip r:embed="rId2"/>
          <a:stretch>
            <a:fillRect/>
          </a:stretch>
        </p:blipFill>
        <p:spPr>
          <a:xfrm>
            <a:off x="410166" y="2348880"/>
            <a:ext cx="8410306" cy="4297743"/>
          </a:xfrm>
          <a:prstGeom prst="rect">
            <a:avLst/>
          </a:prstGeom>
        </p:spPr>
      </p:pic>
      <p:sp>
        <p:nvSpPr>
          <p:cNvPr id="5" name="CuadroTexto 4">
            <a:extLst>
              <a:ext uri="{FF2B5EF4-FFF2-40B4-BE49-F238E27FC236}">
                <a16:creationId xmlns:a16="http://schemas.microsoft.com/office/drawing/2014/main" id="{269C3254-565A-4961-AAB7-C517060883B8}"/>
              </a:ext>
            </a:extLst>
          </p:cNvPr>
          <p:cNvSpPr txBox="1"/>
          <p:nvPr/>
        </p:nvSpPr>
        <p:spPr>
          <a:xfrm>
            <a:off x="1268740" y="1739117"/>
            <a:ext cx="5626864" cy="461665"/>
          </a:xfrm>
          <a:prstGeom prst="rect">
            <a:avLst/>
          </a:prstGeom>
          <a:noFill/>
        </p:spPr>
        <p:txBody>
          <a:bodyPr wrap="square" rtlCol="0">
            <a:spAutoFit/>
          </a:bodyPr>
          <a:lstStyle/>
          <a:p>
            <a:r>
              <a:rPr lang="es-ES" dirty="0"/>
              <a:t>Evolución</a:t>
            </a:r>
            <a:endParaRPr lang="es-AR" dirty="0"/>
          </a:p>
        </p:txBody>
      </p:sp>
    </p:spTree>
    <p:extLst>
      <p:ext uri="{BB962C8B-B14F-4D97-AF65-F5344CB8AC3E}">
        <p14:creationId xmlns:p14="http://schemas.microsoft.com/office/powerpoint/2010/main" val="4548449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9F43EF-FF05-4264-B8E6-F5B82FA5D518}"/>
              </a:ext>
            </a:extLst>
          </p:cNvPr>
          <p:cNvSpPr>
            <a:spLocks noGrp="1"/>
          </p:cNvSpPr>
          <p:nvPr>
            <p:ph type="title"/>
          </p:nvPr>
        </p:nvSpPr>
        <p:spPr/>
        <p:txBody>
          <a:bodyPr/>
          <a:lstStyle/>
          <a:p>
            <a:r>
              <a:rPr lang="es-ES" dirty="0"/>
              <a:t>Conceptos importantes aplicados a la industria 4.0</a:t>
            </a:r>
            <a:endParaRPr lang="es-AR" dirty="0"/>
          </a:p>
        </p:txBody>
      </p:sp>
      <p:sp>
        <p:nvSpPr>
          <p:cNvPr id="4" name="Rectangle 2">
            <a:extLst>
              <a:ext uri="{FF2B5EF4-FFF2-40B4-BE49-F238E27FC236}">
                <a16:creationId xmlns:a16="http://schemas.microsoft.com/office/drawing/2014/main" id="{C7F6D0AF-F75C-4AA0-A298-F22DF68E67B2}"/>
              </a:ext>
            </a:extLst>
          </p:cNvPr>
          <p:cNvSpPr>
            <a:spLocks noChangeArrowheads="1"/>
          </p:cNvSpPr>
          <p:nvPr/>
        </p:nvSpPr>
        <p:spPr bwMode="auto">
          <a:xfrm flipV="1">
            <a:off x="685800" y="457200"/>
            <a:ext cx="8458200" cy="1027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graphicFrame>
        <p:nvGraphicFramePr>
          <p:cNvPr id="5" name="Diagrama 4">
            <a:extLst>
              <a:ext uri="{FF2B5EF4-FFF2-40B4-BE49-F238E27FC236}">
                <a16:creationId xmlns:a16="http://schemas.microsoft.com/office/drawing/2014/main" id="{91F44BDD-605B-491E-AB12-B51394B1D4CE}"/>
              </a:ext>
            </a:extLst>
          </p:cNvPr>
          <p:cNvGraphicFramePr/>
          <p:nvPr>
            <p:extLst>
              <p:ext uri="{D42A27DB-BD31-4B8C-83A1-F6EECF244321}">
                <p14:modId xmlns:p14="http://schemas.microsoft.com/office/powerpoint/2010/main" val="1894408902"/>
              </p:ext>
            </p:extLst>
          </p:nvPr>
        </p:nvGraphicFramePr>
        <p:xfrm>
          <a:off x="1289148" y="1905000"/>
          <a:ext cx="6811244" cy="46923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3">
            <a:extLst>
              <a:ext uri="{FF2B5EF4-FFF2-40B4-BE49-F238E27FC236}">
                <a16:creationId xmlns:a16="http://schemas.microsoft.com/office/drawing/2014/main" id="{D6F00323-D860-496D-B014-F04D0CBF3D6F}"/>
              </a:ext>
            </a:extLst>
          </p:cNvPr>
          <p:cNvSpPr>
            <a:spLocks noChangeArrowheads="1"/>
          </p:cNvSpPr>
          <p:nvPr/>
        </p:nvSpPr>
        <p:spPr bwMode="auto">
          <a:xfrm flipV="1">
            <a:off x="685800" y="3962399"/>
            <a:ext cx="845820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Tree>
    <p:extLst>
      <p:ext uri="{BB962C8B-B14F-4D97-AF65-F5344CB8AC3E}">
        <p14:creationId xmlns:p14="http://schemas.microsoft.com/office/powerpoint/2010/main" val="607118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27984" y="-113330"/>
            <a:ext cx="3952328" cy="1243930"/>
          </a:xfrm>
          <a:prstGeom prst="rect">
            <a:avLst/>
          </a:prstGeom>
        </p:spPr>
        <p:txBody>
          <a:bodyPr vert="horz" wrap="square" lIns="0" tIns="12700" rIns="0" bIns="0" rtlCol="0">
            <a:spAutoFit/>
          </a:bodyPr>
          <a:lstStyle/>
          <a:p>
            <a:pPr marL="12700">
              <a:lnSpc>
                <a:spcPct val="100000"/>
              </a:lnSpc>
              <a:spcBef>
                <a:spcPts val="100"/>
              </a:spcBef>
            </a:pPr>
            <a:r>
              <a:rPr lang="es-ES" sz="4000" b="1" spc="-345" dirty="0">
                <a:latin typeface="Arial"/>
                <a:cs typeface="Arial"/>
              </a:rPr>
              <a:t>Modelos</a:t>
            </a:r>
            <a:br>
              <a:rPr lang="es-ES" sz="4000" b="1" spc="-345" dirty="0">
                <a:latin typeface="Arial"/>
                <a:cs typeface="Arial"/>
              </a:rPr>
            </a:br>
            <a:r>
              <a:rPr lang="es-ES" sz="4000" b="1" spc="-345" dirty="0">
                <a:latin typeface="Arial"/>
                <a:cs typeface="Arial"/>
              </a:rPr>
              <a:t> </a:t>
            </a:r>
            <a:r>
              <a:rPr sz="4000" b="1" spc="-345" dirty="0" err="1">
                <a:latin typeface="Arial"/>
                <a:cs typeface="Arial"/>
              </a:rPr>
              <a:t>Caja</a:t>
            </a:r>
            <a:r>
              <a:rPr sz="4000" b="1" spc="-320" dirty="0">
                <a:latin typeface="Arial"/>
                <a:cs typeface="Arial"/>
              </a:rPr>
              <a:t> </a:t>
            </a:r>
            <a:r>
              <a:rPr sz="4000" b="1" spc="-295" dirty="0">
                <a:latin typeface="Arial"/>
                <a:cs typeface="Arial"/>
              </a:rPr>
              <a:t>Negra</a:t>
            </a:r>
            <a:endParaRPr sz="4000" dirty="0">
              <a:latin typeface="Arial"/>
              <a:cs typeface="Arial"/>
            </a:endParaRPr>
          </a:p>
        </p:txBody>
      </p:sp>
      <p:sp>
        <p:nvSpPr>
          <p:cNvPr id="3" name="object 3"/>
          <p:cNvSpPr txBox="1"/>
          <p:nvPr/>
        </p:nvSpPr>
        <p:spPr>
          <a:xfrm>
            <a:off x="211454" y="1693708"/>
            <a:ext cx="8903970" cy="1490152"/>
          </a:xfrm>
          <a:prstGeom prst="rect">
            <a:avLst/>
          </a:prstGeom>
        </p:spPr>
        <p:txBody>
          <a:bodyPr vert="horz" wrap="square" lIns="0" tIns="12700" rIns="0" bIns="0" rtlCol="0">
            <a:spAutoFit/>
          </a:bodyPr>
          <a:lstStyle/>
          <a:p>
            <a:pPr marL="355600" marR="5080" indent="-342900">
              <a:lnSpc>
                <a:spcPct val="100000"/>
              </a:lnSpc>
              <a:spcBef>
                <a:spcPts val="100"/>
              </a:spcBef>
              <a:buChar char="•"/>
              <a:tabLst>
                <a:tab pos="354965" algn="l"/>
                <a:tab pos="355600" algn="l"/>
              </a:tabLst>
            </a:pPr>
            <a:r>
              <a:rPr lang="es-ES" sz="3200" spc="-100" dirty="0">
                <a:latin typeface="Arial"/>
                <a:cs typeface="Arial"/>
              </a:rPr>
              <a:t> En este modelo se refleja solo las entradas y salidas del sistema, no</a:t>
            </a:r>
            <a:r>
              <a:rPr sz="3200" spc="-100" dirty="0">
                <a:latin typeface="Arial"/>
                <a:cs typeface="Arial"/>
              </a:rPr>
              <a:t> </a:t>
            </a:r>
            <a:r>
              <a:rPr sz="3200" spc="-275" dirty="0">
                <a:latin typeface="Arial"/>
                <a:cs typeface="Arial"/>
              </a:rPr>
              <a:t>se </a:t>
            </a:r>
            <a:r>
              <a:rPr sz="3200" spc="-85" dirty="0">
                <a:latin typeface="Arial"/>
                <a:cs typeface="Arial"/>
              </a:rPr>
              <a:t>define </a:t>
            </a:r>
            <a:r>
              <a:rPr sz="3200" spc="-145" dirty="0">
                <a:latin typeface="Arial"/>
                <a:cs typeface="Arial"/>
              </a:rPr>
              <a:t>en </a:t>
            </a:r>
            <a:r>
              <a:rPr sz="3200" spc="-110" dirty="0">
                <a:latin typeface="Arial"/>
                <a:cs typeface="Arial"/>
              </a:rPr>
              <a:t>cuanto </a:t>
            </a:r>
            <a:r>
              <a:rPr sz="3200" spc="-114" dirty="0">
                <a:latin typeface="Arial"/>
                <a:cs typeface="Arial"/>
              </a:rPr>
              <a:t>al </a:t>
            </a:r>
            <a:r>
              <a:rPr sz="3200" spc="-150" dirty="0" err="1">
                <a:latin typeface="Arial"/>
                <a:cs typeface="Arial"/>
              </a:rPr>
              <a:t>proceso</a:t>
            </a:r>
            <a:r>
              <a:rPr lang="es-ES" sz="3200" spc="-150" dirty="0">
                <a:latin typeface="Arial"/>
                <a:cs typeface="Arial"/>
              </a:rPr>
              <a:t>. </a:t>
            </a:r>
            <a:endParaRPr sz="3200" dirty="0">
              <a:latin typeface="Arial"/>
              <a:cs typeface="Arial"/>
            </a:endParaRPr>
          </a:p>
        </p:txBody>
      </p:sp>
      <p:sp>
        <p:nvSpPr>
          <p:cNvPr id="4" name="object 4"/>
          <p:cNvSpPr/>
          <p:nvPr/>
        </p:nvSpPr>
        <p:spPr>
          <a:xfrm>
            <a:off x="3761740" y="4071620"/>
            <a:ext cx="1955800" cy="106680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3694429" y="4005084"/>
            <a:ext cx="1938020" cy="1049655"/>
          </a:xfrm>
          <a:custGeom>
            <a:avLst/>
            <a:gdLst/>
            <a:ahLst/>
            <a:cxnLst/>
            <a:rect l="l" t="t" r="r" b="b"/>
            <a:pathLst>
              <a:path w="1938020" h="1049654">
                <a:moveTo>
                  <a:pt x="0" y="1049261"/>
                </a:moveTo>
                <a:lnTo>
                  <a:pt x="1937512" y="1049261"/>
                </a:lnTo>
                <a:lnTo>
                  <a:pt x="1937512" y="0"/>
                </a:lnTo>
                <a:lnTo>
                  <a:pt x="0" y="0"/>
                </a:lnTo>
                <a:lnTo>
                  <a:pt x="0" y="1049261"/>
                </a:lnTo>
                <a:close/>
              </a:path>
            </a:pathLst>
          </a:custGeom>
          <a:solidFill>
            <a:srgbClr val="000000"/>
          </a:solidFill>
        </p:spPr>
        <p:txBody>
          <a:bodyPr wrap="square" lIns="0" tIns="0" rIns="0" bIns="0" rtlCol="0"/>
          <a:lstStyle/>
          <a:p>
            <a:endParaRPr/>
          </a:p>
        </p:txBody>
      </p:sp>
      <p:sp>
        <p:nvSpPr>
          <p:cNvPr id="6" name="object 6"/>
          <p:cNvSpPr/>
          <p:nvPr/>
        </p:nvSpPr>
        <p:spPr>
          <a:xfrm>
            <a:off x="3694429" y="4005084"/>
            <a:ext cx="1938020" cy="1049655"/>
          </a:xfrm>
          <a:custGeom>
            <a:avLst/>
            <a:gdLst/>
            <a:ahLst/>
            <a:cxnLst/>
            <a:rect l="l" t="t" r="r" b="b"/>
            <a:pathLst>
              <a:path w="1938020" h="1049654">
                <a:moveTo>
                  <a:pt x="0" y="1049261"/>
                </a:moveTo>
                <a:lnTo>
                  <a:pt x="1937512" y="1049261"/>
                </a:lnTo>
                <a:lnTo>
                  <a:pt x="1937512" y="0"/>
                </a:lnTo>
                <a:lnTo>
                  <a:pt x="0" y="0"/>
                </a:lnTo>
                <a:lnTo>
                  <a:pt x="0" y="1049261"/>
                </a:lnTo>
                <a:close/>
              </a:path>
            </a:pathLst>
          </a:custGeom>
          <a:ln w="12700">
            <a:solidFill>
              <a:srgbClr val="000000"/>
            </a:solidFill>
          </a:ln>
        </p:spPr>
        <p:txBody>
          <a:bodyPr wrap="square" lIns="0" tIns="0" rIns="0" bIns="0" rtlCol="0"/>
          <a:lstStyle/>
          <a:p>
            <a:endParaRPr/>
          </a:p>
        </p:txBody>
      </p:sp>
      <p:sp>
        <p:nvSpPr>
          <p:cNvPr id="7" name="object 7"/>
          <p:cNvSpPr/>
          <p:nvPr/>
        </p:nvSpPr>
        <p:spPr>
          <a:xfrm>
            <a:off x="2887217" y="4491609"/>
            <a:ext cx="807720" cy="76200"/>
          </a:xfrm>
          <a:custGeom>
            <a:avLst/>
            <a:gdLst/>
            <a:ahLst/>
            <a:cxnLst/>
            <a:rect l="l" t="t" r="r" b="b"/>
            <a:pathLst>
              <a:path w="807720" h="76200">
                <a:moveTo>
                  <a:pt x="731011" y="0"/>
                </a:moveTo>
                <a:lnTo>
                  <a:pt x="731011" y="76200"/>
                </a:lnTo>
                <a:lnTo>
                  <a:pt x="794511" y="44450"/>
                </a:lnTo>
                <a:lnTo>
                  <a:pt x="743711" y="44450"/>
                </a:lnTo>
                <a:lnTo>
                  <a:pt x="743711" y="31750"/>
                </a:lnTo>
                <a:lnTo>
                  <a:pt x="794511" y="31750"/>
                </a:lnTo>
                <a:lnTo>
                  <a:pt x="731011" y="0"/>
                </a:lnTo>
                <a:close/>
              </a:path>
              <a:path w="807720" h="76200">
                <a:moveTo>
                  <a:pt x="731011" y="31750"/>
                </a:moveTo>
                <a:lnTo>
                  <a:pt x="0" y="31750"/>
                </a:lnTo>
                <a:lnTo>
                  <a:pt x="0" y="44450"/>
                </a:lnTo>
                <a:lnTo>
                  <a:pt x="731011" y="44450"/>
                </a:lnTo>
                <a:lnTo>
                  <a:pt x="731011" y="31750"/>
                </a:lnTo>
                <a:close/>
              </a:path>
              <a:path w="807720" h="76200">
                <a:moveTo>
                  <a:pt x="794511" y="31750"/>
                </a:moveTo>
                <a:lnTo>
                  <a:pt x="743711" y="31750"/>
                </a:lnTo>
                <a:lnTo>
                  <a:pt x="743711" y="44450"/>
                </a:lnTo>
                <a:lnTo>
                  <a:pt x="794511" y="44450"/>
                </a:lnTo>
                <a:lnTo>
                  <a:pt x="807211" y="38100"/>
                </a:lnTo>
                <a:lnTo>
                  <a:pt x="794511" y="31750"/>
                </a:lnTo>
                <a:close/>
              </a:path>
            </a:pathLst>
          </a:custGeom>
          <a:solidFill>
            <a:srgbClr val="000000"/>
          </a:solidFill>
        </p:spPr>
        <p:txBody>
          <a:bodyPr wrap="square" lIns="0" tIns="0" rIns="0" bIns="0" rtlCol="0"/>
          <a:lstStyle/>
          <a:p>
            <a:endParaRPr/>
          </a:p>
        </p:txBody>
      </p:sp>
      <p:sp>
        <p:nvSpPr>
          <p:cNvPr id="8" name="object 8"/>
          <p:cNvSpPr/>
          <p:nvPr/>
        </p:nvSpPr>
        <p:spPr>
          <a:xfrm>
            <a:off x="5631941" y="4491609"/>
            <a:ext cx="807720" cy="76200"/>
          </a:xfrm>
          <a:custGeom>
            <a:avLst/>
            <a:gdLst/>
            <a:ahLst/>
            <a:cxnLst/>
            <a:rect l="l" t="t" r="r" b="b"/>
            <a:pathLst>
              <a:path w="807720" h="76200">
                <a:moveTo>
                  <a:pt x="731138" y="0"/>
                </a:moveTo>
                <a:lnTo>
                  <a:pt x="731138" y="76200"/>
                </a:lnTo>
                <a:lnTo>
                  <a:pt x="794638" y="44450"/>
                </a:lnTo>
                <a:lnTo>
                  <a:pt x="743838" y="44450"/>
                </a:lnTo>
                <a:lnTo>
                  <a:pt x="743838" y="31750"/>
                </a:lnTo>
                <a:lnTo>
                  <a:pt x="794638" y="31750"/>
                </a:lnTo>
                <a:lnTo>
                  <a:pt x="731138" y="0"/>
                </a:lnTo>
                <a:close/>
              </a:path>
              <a:path w="807720" h="76200">
                <a:moveTo>
                  <a:pt x="731138" y="31750"/>
                </a:moveTo>
                <a:lnTo>
                  <a:pt x="0" y="31750"/>
                </a:lnTo>
                <a:lnTo>
                  <a:pt x="0" y="44450"/>
                </a:lnTo>
                <a:lnTo>
                  <a:pt x="731138" y="44450"/>
                </a:lnTo>
                <a:lnTo>
                  <a:pt x="731138" y="31750"/>
                </a:lnTo>
                <a:close/>
              </a:path>
              <a:path w="807720" h="76200">
                <a:moveTo>
                  <a:pt x="794638" y="31750"/>
                </a:moveTo>
                <a:lnTo>
                  <a:pt x="743838" y="31750"/>
                </a:lnTo>
                <a:lnTo>
                  <a:pt x="743838" y="44450"/>
                </a:lnTo>
                <a:lnTo>
                  <a:pt x="794638" y="44450"/>
                </a:lnTo>
                <a:lnTo>
                  <a:pt x="807338" y="38100"/>
                </a:lnTo>
                <a:lnTo>
                  <a:pt x="794638" y="31750"/>
                </a:lnTo>
                <a:close/>
              </a:path>
            </a:pathLst>
          </a:custGeom>
          <a:solidFill>
            <a:srgbClr val="000000"/>
          </a:solidFill>
        </p:spPr>
        <p:txBody>
          <a:bodyPr wrap="square" lIns="0" tIns="0" rIns="0" bIns="0" rtlCol="0"/>
          <a:lstStyle/>
          <a:p>
            <a:endParaRPr/>
          </a:p>
        </p:txBody>
      </p:sp>
      <p:sp>
        <p:nvSpPr>
          <p:cNvPr id="9" name="object 9"/>
          <p:cNvSpPr txBox="1"/>
          <p:nvPr/>
        </p:nvSpPr>
        <p:spPr>
          <a:xfrm>
            <a:off x="3170935" y="5111194"/>
            <a:ext cx="3138805" cy="909955"/>
          </a:xfrm>
          <a:prstGeom prst="rect">
            <a:avLst/>
          </a:prstGeom>
        </p:spPr>
        <p:txBody>
          <a:bodyPr vert="horz" wrap="square" lIns="0" tIns="88900" rIns="0" bIns="0" rtlCol="0">
            <a:spAutoFit/>
          </a:bodyPr>
          <a:lstStyle/>
          <a:p>
            <a:pPr algn="ctr">
              <a:lnSpc>
                <a:spcPct val="100000"/>
              </a:lnSpc>
              <a:spcBef>
                <a:spcPts val="700"/>
              </a:spcBef>
            </a:pPr>
            <a:r>
              <a:rPr sz="2400" spc="-160" dirty="0">
                <a:latin typeface="Arial"/>
                <a:cs typeface="Arial"/>
              </a:rPr>
              <a:t>Proceso</a:t>
            </a:r>
            <a:r>
              <a:rPr sz="2400" spc="-195" dirty="0">
                <a:latin typeface="Arial"/>
                <a:cs typeface="Arial"/>
              </a:rPr>
              <a:t> </a:t>
            </a:r>
            <a:r>
              <a:rPr sz="2400" spc="-80" dirty="0">
                <a:latin typeface="Arial"/>
                <a:cs typeface="Arial"/>
              </a:rPr>
              <a:t>(transformación)</a:t>
            </a:r>
            <a:endParaRPr sz="2400">
              <a:latin typeface="Arial"/>
              <a:cs typeface="Arial"/>
            </a:endParaRPr>
          </a:p>
          <a:p>
            <a:pPr algn="ctr">
              <a:lnSpc>
                <a:spcPct val="100000"/>
              </a:lnSpc>
              <a:spcBef>
                <a:spcPts val="600"/>
              </a:spcBef>
            </a:pPr>
            <a:r>
              <a:rPr sz="2400" spc="-75" dirty="0">
                <a:latin typeface="Arial"/>
                <a:cs typeface="Arial"/>
              </a:rPr>
              <a:t>no</a:t>
            </a:r>
            <a:r>
              <a:rPr sz="2400" spc="-165" dirty="0">
                <a:latin typeface="Arial"/>
                <a:cs typeface="Arial"/>
              </a:rPr>
              <a:t> </a:t>
            </a:r>
            <a:r>
              <a:rPr sz="2400" spc="-50" dirty="0">
                <a:latin typeface="Arial"/>
                <a:cs typeface="Arial"/>
              </a:rPr>
              <a:t>definido</a:t>
            </a:r>
            <a:endParaRPr sz="2400">
              <a:latin typeface="Arial"/>
              <a:cs typeface="Arial"/>
            </a:endParaRPr>
          </a:p>
        </p:txBody>
      </p:sp>
      <p:sp>
        <p:nvSpPr>
          <p:cNvPr id="10" name="object 10"/>
          <p:cNvSpPr txBox="1"/>
          <p:nvPr/>
        </p:nvSpPr>
        <p:spPr>
          <a:xfrm>
            <a:off x="1884679" y="4206240"/>
            <a:ext cx="1048385" cy="635000"/>
          </a:xfrm>
          <a:prstGeom prst="rect">
            <a:avLst/>
          </a:prstGeom>
        </p:spPr>
        <p:txBody>
          <a:bodyPr vert="horz" wrap="square" lIns="0" tIns="12700" rIns="0" bIns="0" rtlCol="0">
            <a:spAutoFit/>
          </a:bodyPr>
          <a:lstStyle/>
          <a:p>
            <a:pPr marL="12700" marR="5080" indent="2540">
              <a:lnSpc>
                <a:spcPct val="100000"/>
              </a:lnSpc>
              <a:spcBef>
                <a:spcPts val="100"/>
              </a:spcBef>
            </a:pPr>
            <a:r>
              <a:rPr sz="2000" spc="-5" dirty="0">
                <a:latin typeface="Arial"/>
                <a:cs typeface="Arial"/>
              </a:rPr>
              <a:t>E</a:t>
            </a:r>
            <a:r>
              <a:rPr sz="2000" spc="5" dirty="0">
                <a:latin typeface="Arial"/>
                <a:cs typeface="Arial"/>
              </a:rPr>
              <a:t>n</a:t>
            </a:r>
            <a:r>
              <a:rPr sz="2000" spc="-5" dirty="0">
                <a:latin typeface="Arial"/>
                <a:cs typeface="Arial"/>
              </a:rPr>
              <a:t>tra</a:t>
            </a:r>
            <a:r>
              <a:rPr sz="2000" spc="5" dirty="0">
                <a:latin typeface="Arial"/>
                <a:cs typeface="Arial"/>
              </a:rPr>
              <a:t>d</a:t>
            </a:r>
            <a:r>
              <a:rPr sz="2000" dirty="0">
                <a:latin typeface="Arial"/>
                <a:cs typeface="Arial"/>
              </a:rPr>
              <a:t>as  de</a:t>
            </a:r>
            <a:r>
              <a:rPr sz="2000" spc="20" dirty="0">
                <a:latin typeface="Arial"/>
                <a:cs typeface="Arial"/>
              </a:rPr>
              <a:t>f</a:t>
            </a:r>
            <a:r>
              <a:rPr sz="2000" spc="-5" dirty="0">
                <a:latin typeface="Arial"/>
                <a:cs typeface="Arial"/>
              </a:rPr>
              <a:t>ini</a:t>
            </a:r>
            <a:r>
              <a:rPr sz="2000" dirty="0">
                <a:latin typeface="Arial"/>
                <a:cs typeface="Arial"/>
              </a:rPr>
              <a:t>das</a:t>
            </a:r>
            <a:endParaRPr sz="2000">
              <a:latin typeface="Arial"/>
              <a:cs typeface="Arial"/>
            </a:endParaRPr>
          </a:p>
        </p:txBody>
      </p:sp>
      <p:sp>
        <p:nvSpPr>
          <p:cNvPr id="11" name="object 11"/>
          <p:cNvSpPr txBox="1"/>
          <p:nvPr/>
        </p:nvSpPr>
        <p:spPr>
          <a:xfrm>
            <a:off x="6426834" y="4206240"/>
            <a:ext cx="1047750" cy="635000"/>
          </a:xfrm>
          <a:prstGeom prst="rect">
            <a:avLst/>
          </a:prstGeom>
        </p:spPr>
        <p:txBody>
          <a:bodyPr vert="horz" wrap="square" lIns="0" tIns="12700" rIns="0" bIns="0" rtlCol="0">
            <a:spAutoFit/>
          </a:bodyPr>
          <a:lstStyle/>
          <a:p>
            <a:pPr marL="12700" marR="5080" indent="93980">
              <a:lnSpc>
                <a:spcPct val="100000"/>
              </a:lnSpc>
              <a:spcBef>
                <a:spcPts val="100"/>
              </a:spcBef>
            </a:pPr>
            <a:r>
              <a:rPr sz="2000" dirty="0">
                <a:latin typeface="Arial"/>
                <a:cs typeface="Arial"/>
              </a:rPr>
              <a:t>Salidas  de</a:t>
            </a:r>
            <a:r>
              <a:rPr sz="2000" spc="20" dirty="0">
                <a:latin typeface="Arial"/>
                <a:cs typeface="Arial"/>
              </a:rPr>
              <a:t>f</a:t>
            </a:r>
            <a:r>
              <a:rPr sz="2000" spc="-5" dirty="0">
                <a:latin typeface="Arial"/>
                <a:cs typeface="Arial"/>
              </a:rPr>
              <a:t>ini</a:t>
            </a:r>
            <a:r>
              <a:rPr sz="2000" dirty="0">
                <a:latin typeface="Arial"/>
                <a:cs typeface="Arial"/>
              </a:rPr>
              <a:t>das</a:t>
            </a:r>
            <a:endParaRPr sz="2000">
              <a:latin typeface="Arial"/>
              <a:cs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78050B-5C81-453D-BD91-78CA877F29BB}"/>
              </a:ext>
            </a:extLst>
          </p:cNvPr>
          <p:cNvSpPr>
            <a:spLocks noGrp="1"/>
          </p:cNvSpPr>
          <p:nvPr>
            <p:ph type="title"/>
          </p:nvPr>
        </p:nvSpPr>
        <p:spPr/>
        <p:txBody>
          <a:bodyPr/>
          <a:lstStyle/>
          <a:p>
            <a:r>
              <a:rPr lang="es-ES" dirty="0"/>
              <a:t>Pilares de la industria 4.0</a:t>
            </a:r>
            <a:endParaRPr lang="es-AR" dirty="0"/>
          </a:p>
        </p:txBody>
      </p:sp>
      <p:pic>
        <p:nvPicPr>
          <p:cNvPr id="4" name="Marcador de contenido 3">
            <a:extLst>
              <a:ext uri="{FF2B5EF4-FFF2-40B4-BE49-F238E27FC236}">
                <a16:creationId xmlns:a16="http://schemas.microsoft.com/office/drawing/2014/main" id="{94B25035-1656-4778-A14B-F6F58B8337E2}"/>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2234614"/>
            <a:ext cx="7772400" cy="3607972"/>
          </a:xfrm>
          <a:prstGeom prst="rect">
            <a:avLst/>
          </a:prstGeom>
          <a:noFill/>
          <a:ln>
            <a:noFill/>
          </a:ln>
        </p:spPr>
      </p:pic>
    </p:spTree>
    <p:extLst>
      <p:ext uri="{BB962C8B-B14F-4D97-AF65-F5344CB8AC3E}">
        <p14:creationId xmlns:p14="http://schemas.microsoft.com/office/powerpoint/2010/main" val="19878847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78050B-5C81-453D-BD91-78CA877F29BB}"/>
              </a:ext>
            </a:extLst>
          </p:cNvPr>
          <p:cNvSpPr>
            <a:spLocks noGrp="1"/>
          </p:cNvSpPr>
          <p:nvPr>
            <p:ph type="title"/>
          </p:nvPr>
        </p:nvSpPr>
        <p:spPr>
          <a:xfrm>
            <a:off x="685800" y="392629"/>
            <a:ext cx="7772400" cy="1143000"/>
          </a:xfrm>
        </p:spPr>
        <p:txBody>
          <a:bodyPr/>
          <a:lstStyle/>
          <a:p>
            <a:r>
              <a:rPr lang="es-ES" dirty="0"/>
              <a:t>Pilares de la industria 4.0</a:t>
            </a:r>
            <a:endParaRPr lang="es-AR" dirty="0"/>
          </a:p>
        </p:txBody>
      </p:sp>
      <p:graphicFrame>
        <p:nvGraphicFramePr>
          <p:cNvPr id="6" name="Marcador de contenido 5">
            <a:extLst>
              <a:ext uri="{FF2B5EF4-FFF2-40B4-BE49-F238E27FC236}">
                <a16:creationId xmlns:a16="http://schemas.microsoft.com/office/drawing/2014/main" id="{BFECD021-7F1C-4959-8DC5-02EDF3B48D65}"/>
              </a:ext>
            </a:extLst>
          </p:cNvPr>
          <p:cNvGraphicFramePr>
            <a:graphicFrameLocks noGrp="1"/>
          </p:cNvGraphicFramePr>
          <p:nvPr>
            <p:ph idx="1"/>
            <p:extLst>
              <p:ext uri="{D42A27DB-BD31-4B8C-83A1-F6EECF244321}">
                <p14:modId xmlns:p14="http://schemas.microsoft.com/office/powerpoint/2010/main" val="525388611"/>
              </p:ext>
            </p:extLst>
          </p:nvPr>
        </p:nvGraphicFramePr>
        <p:xfrm>
          <a:off x="685800" y="1556792"/>
          <a:ext cx="7772400" cy="45392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298503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3FB367-4785-463B-BD6E-82018BAD4982}"/>
              </a:ext>
            </a:extLst>
          </p:cNvPr>
          <p:cNvSpPr>
            <a:spLocks noGrp="1"/>
          </p:cNvSpPr>
          <p:nvPr>
            <p:ph type="title"/>
          </p:nvPr>
        </p:nvSpPr>
        <p:spPr/>
        <p:txBody>
          <a:bodyPr/>
          <a:lstStyle/>
          <a:p>
            <a:r>
              <a:rPr lang="es-ES" dirty="0"/>
              <a:t>Integración de la industria 4.0</a:t>
            </a:r>
            <a:endParaRPr lang="es-AR" dirty="0"/>
          </a:p>
        </p:txBody>
      </p:sp>
      <p:sp>
        <p:nvSpPr>
          <p:cNvPr id="3" name="Marcador de contenido 2">
            <a:extLst>
              <a:ext uri="{FF2B5EF4-FFF2-40B4-BE49-F238E27FC236}">
                <a16:creationId xmlns:a16="http://schemas.microsoft.com/office/drawing/2014/main" id="{6D3F465E-9CBD-473E-9086-F577EAF3D93D}"/>
              </a:ext>
            </a:extLst>
          </p:cNvPr>
          <p:cNvSpPr>
            <a:spLocks noGrp="1"/>
          </p:cNvSpPr>
          <p:nvPr>
            <p:ph idx="1"/>
          </p:nvPr>
        </p:nvSpPr>
        <p:spPr>
          <a:xfrm>
            <a:off x="689789" y="1759023"/>
            <a:ext cx="7772400" cy="4114800"/>
          </a:xfrm>
        </p:spPr>
        <p:txBody>
          <a:bodyPr/>
          <a:lstStyle/>
          <a:p>
            <a:endParaRPr lang="es-AR" dirty="0"/>
          </a:p>
          <a:p>
            <a:endParaRPr lang="es-AR" dirty="0"/>
          </a:p>
          <a:p>
            <a:endParaRPr lang="es-AR" dirty="0"/>
          </a:p>
          <a:p>
            <a:endParaRPr lang="es-AR" dirty="0"/>
          </a:p>
        </p:txBody>
      </p:sp>
      <p:pic>
        <p:nvPicPr>
          <p:cNvPr id="5126" name="Picture 6" descr="Resultado de imagen de cadena productiva">
            <a:extLst>
              <a:ext uri="{FF2B5EF4-FFF2-40B4-BE49-F238E27FC236}">
                <a16:creationId xmlns:a16="http://schemas.microsoft.com/office/drawing/2014/main" id="{7161EC89-EB81-419A-B21D-437F2123DC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9550" y="2760676"/>
            <a:ext cx="3804658" cy="4097324"/>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6CDA0C14-3221-4199-A183-5012A6443980}"/>
              </a:ext>
            </a:extLst>
          </p:cNvPr>
          <p:cNvSpPr txBox="1"/>
          <p:nvPr/>
        </p:nvSpPr>
        <p:spPr>
          <a:xfrm>
            <a:off x="1619672" y="2132856"/>
            <a:ext cx="6192688" cy="461665"/>
          </a:xfrm>
          <a:prstGeom prst="rect">
            <a:avLst/>
          </a:prstGeom>
          <a:noFill/>
        </p:spPr>
        <p:txBody>
          <a:bodyPr wrap="square" rtlCol="0">
            <a:spAutoFit/>
          </a:bodyPr>
          <a:lstStyle/>
          <a:p>
            <a:r>
              <a:rPr lang="es-ES" dirty="0"/>
              <a:t>Integración horizontal (cadena productiva)</a:t>
            </a:r>
            <a:endParaRPr lang="es-AR" dirty="0"/>
          </a:p>
        </p:txBody>
      </p:sp>
    </p:spTree>
    <p:extLst>
      <p:ext uri="{BB962C8B-B14F-4D97-AF65-F5344CB8AC3E}">
        <p14:creationId xmlns:p14="http://schemas.microsoft.com/office/powerpoint/2010/main" val="16155221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3FB367-4785-463B-BD6E-82018BAD4982}"/>
              </a:ext>
            </a:extLst>
          </p:cNvPr>
          <p:cNvSpPr>
            <a:spLocks noGrp="1"/>
          </p:cNvSpPr>
          <p:nvPr>
            <p:ph type="title"/>
          </p:nvPr>
        </p:nvSpPr>
        <p:spPr/>
        <p:txBody>
          <a:bodyPr/>
          <a:lstStyle/>
          <a:p>
            <a:r>
              <a:rPr lang="es-ES" dirty="0"/>
              <a:t>Integración de la industria 4.0</a:t>
            </a:r>
            <a:endParaRPr lang="es-AR" dirty="0"/>
          </a:p>
        </p:txBody>
      </p:sp>
      <p:sp>
        <p:nvSpPr>
          <p:cNvPr id="3" name="Marcador de contenido 2">
            <a:extLst>
              <a:ext uri="{FF2B5EF4-FFF2-40B4-BE49-F238E27FC236}">
                <a16:creationId xmlns:a16="http://schemas.microsoft.com/office/drawing/2014/main" id="{6D3F465E-9CBD-473E-9086-F577EAF3D93D}"/>
              </a:ext>
            </a:extLst>
          </p:cNvPr>
          <p:cNvSpPr>
            <a:spLocks noGrp="1"/>
          </p:cNvSpPr>
          <p:nvPr>
            <p:ph idx="1"/>
          </p:nvPr>
        </p:nvSpPr>
        <p:spPr>
          <a:xfrm>
            <a:off x="689789" y="1759023"/>
            <a:ext cx="7772400" cy="4114800"/>
          </a:xfrm>
        </p:spPr>
        <p:txBody>
          <a:bodyPr/>
          <a:lstStyle/>
          <a:p>
            <a:endParaRPr lang="es-AR" dirty="0"/>
          </a:p>
          <a:p>
            <a:endParaRPr lang="es-AR" dirty="0"/>
          </a:p>
          <a:p>
            <a:endParaRPr lang="es-AR" dirty="0"/>
          </a:p>
          <a:p>
            <a:endParaRPr lang="es-AR" dirty="0"/>
          </a:p>
        </p:txBody>
      </p:sp>
      <p:sp>
        <p:nvSpPr>
          <p:cNvPr id="4" name="CuadroTexto 3">
            <a:extLst>
              <a:ext uri="{FF2B5EF4-FFF2-40B4-BE49-F238E27FC236}">
                <a16:creationId xmlns:a16="http://schemas.microsoft.com/office/drawing/2014/main" id="{6CDA0C14-3221-4199-A183-5012A6443980}"/>
              </a:ext>
            </a:extLst>
          </p:cNvPr>
          <p:cNvSpPr txBox="1"/>
          <p:nvPr/>
        </p:nvSpPr>
        <p:spPr>
          <a:xfrm>
            <a:off x="1619672" y="2132856"/>
            <a:ext cx="6192688" cy="461665"/>
          </a:xfrm>
          <a:prstGeom prst="rect">
            <a:avLst/>
          </a:prstGeom>
          <a:noFill/>
        </p:spPr>
        <p:txBody>
          <a:bodyPr wrap="square" rtlCol="0">
            <a:spAutoFit/>
          </a:bodyPr>
          <a:lstStyle/>
          <a:p>
            <a:r>
              <a:rPr lang="es-ES" dirty="0"/>
              <a:t>Integración vertical ( dentro de la fábrica)</a:t>
            </a:r>
            <a:endParaRPr lang="es-AR" dirty="0"/>
          </a:p>
        </p:txBody>
      </p:sp>
      <p:pic>
        <p:nvPicPr>
          <p:cNvPr id="5" name="Imagen 4">
            <a:extLst>
              <a:ext uri="{FF2B5EF4-FFF2-40B4-BE49-F238E27FC236}">
                <a16:creationId xmlns:a16="http://schemas.microsoft.com/office/drawing/2014/main" id="{7C5442D3-8AB0-4D26-8449-B5A063FC6A56}"/>
              </a:ext>
            </a:extLst>
          </p:cNvPr>
          <p:cNvPicPr>
            <a:picLocks noChangeAspect="1"/>
          </p:cNvPicPr>
          <p:nvPr/>
        </p:nvPicPr>
        <p:blipFill>
          <a:blip r:embed="rId2"/>
          <a:stretch>
            <a:fillRect/>
          </a:stretch>
        </p:blipFill>
        <p:spPr>
          <a:xfrm>
            <a:off x="2994317" y="2594521"/>
            <a:ext cx="3855051" cy="4121939"/>
          </a:xfrm>
          <a:prstGeom prst="rect">
            <a:avLst/>
          </a:prstGeom>
        </p:spPr>
      </p:pic>
    </p:spTree>
    <p:extLst>
      <p:ext uri="{BB962C8B-B14F-4D97-AF65-F5344CB8AC3E}">
        <p14:creationId xmlns:p14="http://schemas.microsoft.com/office/powerpoint/2010/main" val="28111940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D1830F-E870-44AA-8C6C-D48E2324ECDA}"/>
              </a:ext>
            </a:extLst>
          </p:cNvPr>
          <p:cNvSpPr>
            <a:spLocks noGrp="1"/>
          </p:cNvSpPr>
          <p:nvPr>
            <p:ph type="title"/>
          </p:nvPr>
        </p:nvSpPr>
        <p:spPr>
          <a:xfrm>
            <a:off x="553822" y="0"/>
            <a:ext cx="7772400" cy="1143000"/>
          </a:xfrm>
        </p:spPr>
        <p:txBody>
          <a:bodyPr/>
          <a:lstStyle/>
          <a:p>
            <a:pPr algn="l"/>
            <a:r>
              <a:rPr lang="es-AR" dirty="0"/>
              <a:t>Enlaces.</a:t>
            </a:r>
          </a:p>
        </p:txBody>
      </p:sp>
      <p:sp>
        <p:nvSpPr>
          <p:cNvPr id="3" name="Marcador de contenido 2">
            <a:extLst>
              <a:ext uri="{FF2B5EF4-FFF2-40B4-BE49-F238E27FC236}">
                <a16:creationId xmlns:a16="http://schemas.microsoft.com/office/drawing/2014/main" id="{9825AD9C-69FB-4D09-A8A5-05895CAC11D8}"/>
              </a:ext>
            </a:extLst>
          </p:cNvPr>
          <p:cNvSpPr>
            <a:spLocks noGrp="1"/>
          </p:cNvSpPr>
          <p:nvPr>
            <p:ph idx="1"/>
          </p:nvPr>
        </p:nvSpPr>
        <p:spPr>
          <a:xfrm>
            <a:off x="659094" y="908719"/>
            <a:ext cx="7667128" cy="5887651"/>
          </a:xfrm>
        </p:spPr>
        <p:txBody>
          <a:bodyPr/>
          <a:lstStyle/>
          <a:p>
            <a:pPr marL="0" indent="0">
              <a:buNone/>
            </a:pPr>
            <a:r>
              <a:rPr lang="es-AR" sz="2400" b="1" dirty="0"/>
              <a:t>Realidad Virtual y realidad aumentada.</a:t>
            </a:r>
          </a:p>
          <a:p>
            <a:pPr marL="0" indent="0">
              <a:buNone/>
            </a:pPr>
            <a:r>
              <a:rPr lang="es-AR" sz="1800" dirty="0">
                <a:hlinkClick r:id="rId2">
                  <a:extLst>
                    <a:ext uri="{A12FA001-AC4F-418D-AE19-62706E023703}">
                      <ahyp:hlinkClr xmlns="" xmlns:ahyp="http://schemas.microsoft.com/office/drawing/2018/hyperlinkcolor" val="tx"/>
                    </a:ext>
                  </a:extLst>
                </a:hlinkClick>
              </a:rPr>
              <a:t>https://www.youtube.com/watch?v=Yh0qIn3ogzs</a:t>
            </a:r>
            <a:endParaRPr lang="es-AR" sz="1800" dirty="0"/>
          </a:p>
          <a:p>
            <a:pPr marL="0" indent="0">
              <a:buNone/>
            </a:pPr>
            <a:r>
              <a:rPr lang="es-AR" sz="2400" b="1" dirty="0"/>
              <a:t>Internet de las Cosas - </a:t>
            </a:r>
            <a:r>
              <a:rPr lang="es-AR" sz="2400" b="1" dirty="0" err="1"/>
              <a:t>IoT</a:t>
            </a:r>
            <a:r>
              <a:rPr lang="es-AR" sz="2400" b="1" dirty="0"/>
              <a:t> - </a:t>
            </a:r>
            <a:r>
              <a:rPr lang="es-AR" sz="2400" b="1" dirty="0" err="1"/>
              <a:t>IoMT</a:t>
            </a:r>
            <a:r>
              <a:rPr lang="es-AR" sz="2400" b="1" dirty="0"/>
              <a:t> - Industria 4.0</a:t>
            </a:r>
          </a:p>
          <a:p>
            <a:pPr marL="0" indent="0">
              <a:buNone/>
            </a:pPr>
            <a:r>
              <a:rPr lang="es-AR" sz="1800" dirty="0">
                <a:hlinkClick r:id="rId3">
                  <a:extLst>
                    <a:ext uri="{A12FA001-AC4F-418D-AE19-62706E023703}">
                      <ahyp:hlinkClr xmlns="" xmlns:ahyp="http://schemas.microsoft.com/office/drawing/2018/hyperlinkcolor" val="tx"/>
                    </a:ext>
                  </a:extLst>
                </a:hlinkClick>
              </a:rPr>
              <a:t>https://www.youtube.com/watch?v=NerVns2oEQ0</a:t>
            </a:r>
            <a:endParaRPr lang="es-AR" sz="1800" dirty="0"/>
          </a:p>
          <a:p>
            <a:pPr marL="0" indent="0">
              <a:buNone/>
            </a:pPr>
            <a:r>
              <a:rPr lang="es-AR" sz="2400" b="1" dirty="0"/>
              <a:t>Industria 4.0 Internet de las Cosas y Sistema Embebidos</a:t>
            </a:r>
          </a:p>
          <a:p>
            <a:pPr marL="0" indent="0">
              <a:buNone/>
            </a:pPr>
            <a:r>
              <a:rPr lang="es-AR" sz="1800" dirty="0">
                <a:hlinkClick r:id="rId4">
                  <a:extLst>
                    <a:ext uri="{A12FA001-AC4F-418D-AE19-62706E023703}">
                      <ahyp:hlinkClr xmlns="" xmlns:ahyp="http://schemas.microsoft.com/office/drawing/2018/hyperlinkcolor" val="tx"/>
                    </a:ext>
                  </a:extLst>
                </a:hlinkClick>
              </a:rPr>
              <a:t>https://www.youtube.com/watch?v=xzLsf7yANmg</a:t>
            </a:r>
            <a:endParaRPr lang="es-AR" sz="1800" dirty="0"/>
          </a:p>
          <a:p>
            <a:pPr marL="0" indent="0">
              <a:buNone/>
            </a:pPr>
            <a:r>
              <a:rPr lang="es-AR" sz="2400" b="1" dirty="0"/>
              <a:t>Internet de las Cosas </a:t>
            </a:r>
            <a:r>
              <a:rPr lang="es-AR" sz="2400" b="1" dirty="0" err="1"/>
              <a:t>Iot</a:t>
            </a:r>
            <a:r>
              <a:rPr lang="es-AR" sz="2400" b="1" dirty="0"/>
              <a:t>. En la industria 4.0</a:t>
            </a:r>
          </a:p>
          <a:p>
            <a:pPr marL="0" indent="0">
              <a:buNone/>
            </a:pPr>
            <a:r>
              <a:rPr lang="es-AR" sz="1800" dirty="0">
                <a:hlinkClick r:id="rId5">
                  <a:extLst>
                    <a:ext uri="{A12FA001-AC4F-418D-AE19-62706E023703}">
                      <ahyp:hlinkClr xmlns="" xmlns:ahyp="http://schemas.microsoft.com/office/drawing/2018/hyperlinkcolor" val="tx"/>
                    </a:ext>
                  </a:extLst>
                </a:hlinkClick>
              </a:rPr>
              <a:t>https://www.youtube.com/watch?v=goUBOGY4HDU</a:t>
            </a:r>
            <a:endParaRPr lang="es-AR" sz="1800" dirty="0"/>
          </a:p>
          <a:p>
            <a:pPr marL="0" indent="0">
              <a:buNone/>
            </a:pPr>
            <a:r>
              <a:rPr lang="es-AR" sz="1800" dirty="0">
                <a:hlinkClick r:id="rId6">
                  <a:extLst>
                    <a:ext uri="{A12FA001-AC4F-418D-AE19-62706E023703}">
                      <ahyp:hlinkClr xmlns="" xmlns:ahyp="http://schemas.microsoft.com/office/drawing/2018/hyperlinkcolor" val="tx"/>
                    </a:ext>
                  </a:extLst>
                </a:hlinkClick>
              </a:rPr>
              <a:t>https://www.youtube.com/watch?v=9DMknD-UVmQ</a:t>
            </a:r>
            <a:endParaRPr lang="es-AR" sz="1800" dirty="0"/>
          </a:p>
          <a:p>
            <a:pPr marL="0" lvl="0" indent="0">
              <a:buNone/>
            </a:pPr>
            <a:r>
              <a:rPr lang="es-AR" sz="2400" b="1" dirty="0"/>
              <a:t>Análisis y Simulación</a:t>
            </a:r>
          </a:p>
          <a:p>
            <a:pPr marL="0" lvl="1" indent="0">
              <a:buNone/>
            </a:pPr>
            <a:r>
              <a:rPr lang="es-AR" sz="1800" dirty="0">
                <a:ea typeface="+mn-ea"/>
                <a:cs typeface="+mn-cs"/>
                <a:hlinkClick r:id="rId7">
                  <a:extLst>
                    <a:ext uri="{A12FA001-AC4F-418D-AE19-62706E023703}">
                      <ahyp:hlinkClr xmlns="" xmlns:ahyp="http://schemas.microsoft.com/office/drawing/2018/hyperlinkcolor" val="tx"/>
                    </a:ext>
                  </a:extLst>
                </a:hlinkClick>
              </a:rPr>
              <a:t>https://youtu.be/gtIWnOCqww0</a:t>
            </a:r>
            <a:endParaRPr lang="es-AR" sz="1800" dirty="0">
              <a:ea typeface="+mn-ea"/>
              <a:cs typeface="+mn-cs"/>
            </a:endParaRPr>
          </a:p>
          <a:p>
            <a:pPr marL="0" indent="0">
              <a:buNone/>
            </a:pPr>
            <a:r>
              <a:rPr lang="es-AR" sz="2400" b="1" dirty="0"/>
              <a:t>Robótica</a:t>
            </a:r>
          </a:p>
          <a:p>
            <a:pPr marL="0" indent="0">
              <a:buNone/>
            </a:pPr>
            <a:r>
              <a:rPr lang="es-AR" sz="1800" dirty="0">
                <a:ea typeface="+mn-ea"/>
                <a:cs typeface="+mn-cs"/>
                <a:hlinkClick r:id="rId8">
                  <a:extLst>
                    <a:ext uri="{A12FA001-AC4F-418D-AE19-62706E023703}">
                      <ahyp:hlinkClr xmlns="" xmlns:ahyp="http://schemas.microsoft.com/office/drawing/2018/hyperlinkcolor" val="tx"/>
                    </a:ext>
                  </a:extLst>
                </a:hlinkClick>
              </a:rPr>
              <a:t>https://www.youtube.com/watch?v=kyhckFZAvEs</a:t>
            </a:r>
            <a:endParaRPr lang="es-AR" sz="1800" dirty="0">
              <a:ea typeface="+mn-ea"/>
              <a:cs typeface="+mn-cs"/>
            </a:endParaRPr>
          </a:p>
          <a:p>
            <a:pPr marL="0" indent="0">
              <a:buNone/>
            </a:pPr>
            <a:r>
              <a:rPr lang="es-AR" sz="2400" b="1" dirty="0"/>
              <a:t>Realidad Aumentada</a:t>
            </a:r>
          </a:p>
          <a:p>
            <a:pPr marL="0" indent="0">
              <a:buNone/>
            </a:pPr>
            <a:r>
              <a:rPr lang="es-AR" sz="1800" dirty="0">
                <a:hlinkClick r:id="rId9">
                  <a:extLst>
                    <a:ext uri="{A12FA001-AC4F-418D-AE19-62706E023703}">
                      <ahyp:hlinkClr xmlns="" xmlns:ahyp="http://schemas.microsoft.com/office/drawing/2018/hyperlinkcolor" val="tx"/>
                    </a:ext>
                  </a:extLst>
                </a:hlinkClick>
              </a:rPr>
              <a:t>https://www.youtube.com/watch?v=hPqBYLeqKgQ&amp;feature=youtu.be</a:t>
            </a:r>
            <a:endParaRPr lang="es-AR" sz="1800" dirty="0"/>
          </a:p>
          <a:p>
            <a:pPr marL="0" indent="0">
              <a:buNone/>
            </a:pPr>
            <a:endParaRPr lang="es-AR" sz="1800" dirty="0">
              <a:ea typeface="+mn-ea"/>
              <a:cs typeface="+mn-cs"/>
            </a:endParaRPr>
          </a:p>
          <a:p>
            <a:pPr marL="0" indent="0">
              <a:buNone/>
            </a:pPr>
            <a:endParaRPr lang="es-AR" sz="1800" dirty="0"/>
          </a:p>
          <a:p>
            <a:pPr marL="0" indent="0">
              <a:buNone/>
            </a:pPr>
            <a:endParaRPr lang="es-AR" sz="1800" dirty="0"/>
          </a:p>
          <a:p>
            <a:pPr marL="0" indent="0">
              <a:buNone/>
            </a:pPr>
            <a:endParaRPr lang="es-AR" dirty="0"/>
          </a:p>
        </p:txBody>
      </p:sp>
    </p:spTree>
    <p:extLst>
      <p:ext uri="{BB962C8B-B14F-4D97-AF65-F5344CB8AC3E}">
        <p14:creationId xmlns:p14="http://schemas.microsoft.com/office/powerpoint/2010/main" val="1371427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27984" y="-113330"/>
            <a:ext cx="3952328" cy="1243930"/>
          </a:xfrm>
          <a:prstGeom prst="rect">
            <a:avLst/>
          </a:prstGeom>
        </p:spPr>
        <p:txBody>
          <a:bodyPr vert="horz" wrap="square" lIns="0" tIns="12700" rIns="0" bIns="0" rtlCol="0">
            <a:spAutoFit/>
          </a:bodyPr>
          <a:lstStyle/>
          <a:p>
            <a:pPr marL="12700">
              <a:lnSpc>
                <a:spcPct val="100000"/>
              </a:lnSpc>
              <a:spcBef>
                <a:spcPts val="100"/>
              </a:spcBef>
            </a:pPr>
            <a:r>
              <a:rPr lang="es-ES" sz="4000" b="1" spc="-345" dirty="0">
                <a:latin typeface="Arial"/>
                <a:cs typeface="Arial"/>
              </a:rPr>
              <a:t>Modelos</a:t>
            </a:r>
            <a:br>
              <a:rPr lang="es-ES" sz="4000" b="1" spc="-345" dirty="0">
                <a:latin typeface="Arial"/>
                <a:cs typeface="Arial"/>
              </a:rPr>
            </a:br>
            <a:r>
              <a:rPr lang="es-ES" sz="4000" b="1" spc="-345" dirty="0">
                <a:latin typeface="Arial"/>
                <a:cs typeface="Arial"/>
              </a:rPr>
              <a:t> funcionales</a:t>
            </a:r>
            <a:endParaRPr sz="4000" dirty="0">
              <a:latin typeface="Arial"/>
              <a:cs typeface="Arial"/>
            </a:endParaRPr>
          </a:p>
        </p:txBody>
      </p:sp>
      <p:sp>
        <p:nvSpPr>
          <p:cNvPr id="3" name="object 3"/>
          <p:cNvSpPr txBox="1"/>
          <p:nvPr/>
        </p:nvSpPr>
        <p:spPr>
          <a:xfrm>
            <a:off x="211454" y="1693708"/>
            <a:ext cx="8903970" cy="997709"/>
          </a:xfrm>
          <a:prstGeom prst="rect">
            <a:avLst/>
          </a:prstGeom>
        </p:spPr>
        <p:txBody>
          <a:bodyPr vert="horz" wrap="square" lIns="0" tIns="12700" rIns="0" bIns="0" rtlCol="0">
            <a:spAutoFit/>
          </a:bodyPr>
          <a:lstStyle/>
          <a:p>
            <a:pPr marL="355600" marR="5080" indent="-342900">
              <a:lnSpc>
                <a:spcPct val="100000"/>
              </a:lnSpc>
              <a:spcBef>
                <a:spcPts val="100"/>
              </a:spcBef>
              <a:buChar char="•"/>
              <a:tabLst>
                <a:tab pos="354965" algn="l"/>
                <a:tab pos="355600" algn="l"/>
              </a:tabLst>
            </a:pPr>
            <a:r>
              <a:rPr lang="es-ES" sz="3200" spc="-100" dirty="0">
                <a:latin typeface="Arial"/>
                <a:cs typeface="Arial"/>
              </a:rPr>
              <a:t> En estos modelos se reflejan funciones actividades, transformaciones o procesos. </a:t>
            </a:r>
            <a:endParaRPr sz="3200" dirty="0">
              <a:latin typeface="Arial"/>
              <a:cs typeface="Arial"/>
            </a:endParaRPr>
          </a:p>
        </p:txBody>
      </p:sp>
      <p:pic>
        <p:nvPicPr>
          <p:cNvPr id="28" name="Imagen 27">
            <a:extLst>
              <a:ext uri="{FF2B5EF4-FFF2-40B4-BE49-F238E27FC236}">
                <a16:creationId xmlns:a16="http://schemas.microsoft.com/office/drawing/2014/main" id="{E9E6848A-8858-4F98-9991-4802D9378958}"/>
              </a:ext>
            </a:extLst>
          </p:cNvPr>
          <p:cNvPicPr>
            <a:picLocks noChangeAspect="1"/>
          </p:cNvPicPr>
          <p:nvPr/>
        </p:nvPicPr>
        <p:blipFill>
          <a:blip r:embed="rId2"/>
          <a:stretch>
            <a:fillRect/>
          </a:stretch>
        </p:blipFill>
        <p:spPr>
          <a:xfrm>
            <a:off x="683568" y="2996952"/>
            <a:ext cx="7305675" cy="3152775"/>
          </a:xfrm>
          <a:prstGeom prst="rect">
            <a:avLst/>
          </a:prstGeom>
        </p:spPr>
      </p:pic>
    </p:spTree>
    <p:extLst>
      <p:ext uri="{BB962C8B-B14F-4D97-AF65-F5344CB8AC3E}">
        <p14:creationId xmlns:p14="http://schemas.microsoft.com/office/powerpoint/2010/main" val="2944262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27984" y="-113330"/>
            <a:ext cx="3952328" cy="1243930"/>
          </a:xfrm>
          <a:prstGeom prst="rect">
            <a:avLst/>
          </a:prstGeom>
        </p:spPr>
        <p:txBody>
          <a:bodyPr vert="horz" wrap="square" lIns="0" tIns="12700" rIns="0" bIns="0" rtlCol="0">
            <a:spAutoFit/>
          </a:bodyPr>
          <a:lstStyle/>
          <a:p>
            <a:pPr marL="12700">
              <a:lnSpc>
                <a:spcPct val="100000"/>
              </a:lnSpc>
              <a:spcBef>
                <a:spcPts val="100"/>
              </a:spcBef>
            </a:pPr>
            <a:r>
              <a:rPr lang="es-ES" sz="4000" b="1" spc="-345" dirty="0">
                <a:latin typeface="Arial"/>
                <a:cs typeface="Arial"/>
              </a:rPr>
              <a:t>Modelos</a:t>
            </a:r>
            <a:br>
              <a:rPr lang="es-ES" sz="4000" b="1" spc="-345" dirty="0">
                <a:latin typeface="Arial"/>
                <a:cs typeface="Arial"/>
              </a:rPr>
            </a:br>
            <a:r>
              <a:rPr lang="es-ES" sz="4000" b="1" spc="-345" dirty="0">
                <a:latin typeface="Arial"/>
                <a:cs typeface="Arial"/>
              </a:rPr>
              <a:t> estructurales</a:t>
            </a:r>
            <a:endParaRPr sz="4000" dirty="0">
              <a:latin typeface="Arial"/>
              <a:cs typeface="Arial"/>
            </a:endParaRPr>
          </a:p>
        </p:txBody>
      </p:sp>
      <p:sp>
        <p:nvSpPr>
          <p:cNvPr id="3" name="object 3"/>
          <p:cNvSpPr txBox="1"/>
          <p:nvPr/>
        </p:nvSpPr>
        <p:spPr>
          <a:xfrm>
            <a:off x="211454" y="1693708"/>
            <a:ext cx="8903970" cy="997709"/>
          </a:xfrm>
          <a:prstGeom prst="rect">
            <a:avLst/>
          </a:prstGeom>
        </p:spPr>
        <p:txBody>
          <a:bodyPr vert="horz" wrap="square" lIns="0" tIns="12700" rIns="0" bIns="0" rtlCol="0">
            <a:spAutoFit/>
          </a:bodyPr>
          <a:lstStyle/>
          <a:p>
            <a:pPr marL="355600" marR="5080" indent="-342900">
              <a:lnSpc>
                <a:spcPct val="100000"/>
              </a:lnSpc>
              <a:spcBef>
                <a:spcPts val="100"/>
              </a:spcBef>
              <a:buChar char="•"/>
              <a:tabLst>
                <a:tab pos="354965" algn="l"/>
                <a:tab pos="355600" algn="l"/>
              </a:tabLst>
            </a:pPr>
            <a:r>
              <a:rPr lang="es-ES" sz="3200" spc="-100" dirty="0">
                <a:latin typeface="Arial"/>
                <a:cs typeface="Arial"/>
              </a:rPr>
              <a:t> En estos modelos se reflejan las  estructuras, los elementos o las partes. </a:t>
            </a:r>
            <a:endParaRPr sz="3200" dirty="0">
              <a:latin typeface="Arial"/>
              <a:cs typeface="Arial"/>
            </a:endParaRPr>
          </a:p>
        </p:txBody>
      </p:sp>
      <p:pic>
        <p:nvPicPr>
          <p:cNvPr id="4" name="Imagen 3">
            <a:extLst>
              <a:ext uri="{FF2B5EF4-FFF2-40B4-BE49-F238E27FC236}">
                <a16:creationId xmlns:a16="http://schemas.microsoft.com/office/drawing/2014/main" id="{C83F045A-EB35-4C75-A88E-AF639FA8B68C}"/>
              </a:ext>
            </a:extLst>
          </p:cNvPr>
          <p:cNvPicPr>
            <a:picLocks noChangeAspect="1"/>
          </p:cNvPicPr>
          <p:nvPr/>
        </p:nvPicPr>
        <p:blipFill>
          <a:blip r:embed="rId2"/>
          <a:stretch>
            <a:fillRect/>
          </a:stretch>
        </p:blipFill>
        <p:spPr>
          <a:xfrm>
            <a:off x="1043608" y="2705159"/>
            <a:ext cx="6934200" cy="3981450"/>
          </a:xfrm>
          <a:prstGeom prst="rect">
            <a:avLst/>
          </a:prstGeom>
        </p:spPr>
      </p:pic>
    </p:spTree>
    <p:extLst>
      <p:ext uri="{BB962C8B-B14F-4D97-AF65-F5344CB8AC3E}">
        <p14:creationId xmlns:p14="http://schemas.microsoft.com/office/powerpoint/2010/main" val="2914828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sz="3600" b="1" dirty="0"/>
              <a:t>4 etapas fundamentales de procesos que son comunes para todos los sistemas</a:t>
            </a:r>
            <a:r>
              <a:rPr lang="es-AR" sz="3600" b="1" dirty="0"/>
              <a:t/>
            </a:r>
            <a:br>
              <a:rPr lang="es-AR" sz="3600" b="1" dirty="0"/>
            </a:br>
            <a:endParaRPr lang="es-AR" sz="3600" b="1" dirty="0"/>
          </a:p>
        </p:txBody>
      </p:sp>
      <p:graphicFrame>
        <p:nvGraphicFramePr>
          <p:cNvPr id="4" name="3 Marcador de contenido"/>
          <p:cNvGraphicFramePr>
            <a:graphicFrameLocks noGrp="1"/>
          </p:cNvGraphicFramePr>
          <p:nvPr>
            <p:ph idx="1"/>
            <p:extLst>
              <p:ext uri="{D42A27DB-BD31-4B8C-83A1-F6EECF244321}">
                <p14:modId xmlns:p14="http://schemas.microsoft.com/office/powerpoint/2010/main" val="1096485712"/>
              </p:ext>
            </p:extLst>
          </p:nvPr>
        </p:nvGraphicFramePr>
        <p:xfrm>
          <a:off x="683568" y="1772816"/>
          <a:ext cx="7992887" cy="4543922"/>
        </p:xfrm>
        <a:graphic>
          <a:graphicData uri="http://schemas.openxmlformats.org/drawingml/2006/table">
            <a:tbl>
              <a:tblPr>
                <a:tableStyleId>{16D9F66E-5EB9-4882-86FB-DCBF35E3C3E4}</a:tableStyleId>
              </a:tblPr>
              <a:tblGrid>
                <a:gridCol w="2252145">
                  <a:extLst>
                    <a:ext uri="{9D8B030D-6E8A-4147-A177-3AD203B41FA5}">
                      <a16:colId xmlns:a16="http://schemas.microsoft.com/office/drawing/2014/main" val="20000"/>
                    </a:ext>
                  </a:extLst>
                </a:gridCol>
                <a:gridCol w="5740742">
                  <a:extLst>
                    <a:ext uri="{9D8B030D-6E8A-4147-A177-3AD203B41FA5}">
                      <a16:colId xmlns:a16="http://schemas.microsoft.com/office/drawing/2014/main" val="20001"/>
                    </a:ext>
                  </a:extLst>
                </a:gridCol>
              </a:tblGrid>
              <a:tr h="999813">
                <a:tc>
                  <a:txBody>
                    <a:bodyPr/>
                    <a:lstStyle/>
                    <a:p>
                      <a:pPr algn="ctr">
                        <a:spcAft>
                          <a:spcPts val="0"/>
                        </a:spcAft>
                        <a:tabLst>
                          <a:tab pos="449580" algn="l"/>
                        </a:tabLst>
                      </a:pPr>
                      <a:r>
                        <a:rPr lang="es-ES_tradnl" sz="2000" dirty="0"/>
                        <a:t>ACTIVIDADES</a:t>
                      </a:r>
                      <a:endParaRPr lang="es-AR" sz="2000" dirty="0">
                        <a:latin typeface="Comic Sans MS"/>
                        <a:ea typeface="Times New Roman"/>
                        <a:cs typeface="Times New Roman"/>
                      </a:endParaRPr>
                    </a:p>
                  </a:txBody>
                  <a:tcPr marL="68580" marR="68580" marT="0" marB="0" anchor="ctr">
                    <a:solidFill>
                      <a:schemeClr val="bg1"/>
                    </a:solidFill>
                  </a:tcPr>
                </a:tc>
                <a:tc>
                  <a:txBody>
                    <a:bodyPr/>
                    <a:lstStyle/>
                    <a:p>
                      <a:pPr algn="ctr">
                        <a:spcAft>
                          <a:spcPts val="0"/>
                        </a:spcAft>
                        <a:tabLst>
                          <a:tab pos="449580" algn="l"/>
                        </a:tabLst>
                      </a:pPr>
                      <a:r>
                        <a:rPr lang="es-ES_tradnl" sz="2000"/>
                        <a:t>CARACTERÍSTICAS</a:t>
                      </a:r>
                      <a:endParaRPr lang="es-AR" sz="2000">
                        <a:latin typeface="Comic Sans MS"/>
                        <a:ea typeface="Times New Roman"/>
                        <a:cs typeface="Times New Roman"/>
                      </a:endParaRPr>
                    </a:p>
                  </a:txBody>
                  <a:tcPr marL="68580" marR="68580" marT="0" marB="0" anchor="ctr">
                    <a:solidFill>
                      <a:schemeClr val="bg1"/>
                    </a:solidFill>
                  </a:tcPr>
                </a:tc>
                <a:extLst>
                  <a:ext uri="{0D108BD9-81ED-4DB2-BD59-A6C34878D82A}">
                    <a16:rowId xmlns:a16="http://schemas.microsoft.com/office/drawing/2014/main" val="10000"/>
                  </a:ext>
                </a:extLst>
              </a:tr>
              <a:tr h="872395">
                <a:tc>
                  <a:txBody>
                    <a:bodyPr/>
                    <a:lstStyle/>
                    <a:p>
                      <a:pPr algn="l">
                        <a:spcAft>
                          <a:spcPts val="0"/>
                        </a:spcAft>
                        <a:tabLst>
                          <a:tab pos="449580" algn="l"/>
                        </a:tabLst>
                      </a:pPr>
                      <a:r>
                        <a:rPr lang="es-ES" sz="2000" dirty="0">
                          <a:latin typeface="Comic Sans MS"/>
                          <a:ea typeface="Times New Roman"/>
                          <a:cs typeface="Times New Roman"/>
                        </a:rPr>
                        <a:t>Identificación del problema</a:t>
                      </a:r>
                      <a:endParaRPr lang="es-AR" sz="2000" dirty="0">
                        <a:latin typeface="Comic Sans MS"/>
                        <a:ea typeface="Times New Roman"/>
                        <a:cs typeface="Times New Roman"/>
                      </a:endParaRPr>
                    </a:p>
                  </a:txBody>
                  <a:tcPr marL="68580" marR="68580" marT="0" marB="0">
                    <a:solidFill>
                      <a:schemeClr val="bg1"/>
                    </a:solidFill>
                  </a:tcPr>
                </a:tc>
                <a:tc>
                  <a:txBody>
                    <a:bodyPr/>
                    <a:lstStyle/>
                    <a:p>
                      <a:pPr algn="just">
                        <a:spcBef>
                          <a:spcPts val="600"/>
                        </a:spcBef>
                        <a:spcAft>
                          <a:spcPts val="600"/>
                        </a:spcAft>
                        <a:tabLst>
                          <a:tab pos="449580" algn="l"/>
                        </a:tabLst>
                      </a:pPr>
                      <a:r>
                        <a:rPr lang="es-ES_tradnl" sz="2000" dirty="0"/>
                        <a:t>Se definen las ideas que se llevarán a cabo. Estudio de factibilidad </a:t>
                      </a:r>
                      <a:endParaRPr lang="es-AR" sz="2000" dirty="0">
                        <a:latin typeface="Comic Sans MS"/>
                        <a:ea typeface="Times New Roman"/>
                        <a:cs typeface="Times New Roman"/>
                      </a:endParaRPr>
                    </a:p>
                  </a:txBody>
                  <a:tcPr marL="68580" marR="68580" marT="0" marB="0">
                    <a:solidFill>
                      <a:schemeClr val="bg1"/>
                    </a:solidFill>
                  </a:tcPr>
                </a:tc>
                <a:extLst>
                  <a:ext uri="{0D108BD9-81ED-4DB2-BD59-A6C34878D82A}">
                    <a16:rowId xmlns:a16="http://schemas.microsoft.com/office/drawing/2014/main" val="10001"/>
                  </a:ext>
                </a:extLst>
              </a:tr>
              <a:tr h="515529">
                <a:tc>
                  <a:txBody>
                    <a:bodyPr/>
                    <a:lstStyle/>
                    <a:p>
                      <a:pPr algn="l">
                        <a:spcAft>
                          <a:spcPts val="0"/>
                        </a:spcAft>
                        <a:tabLst>
                          <a:tab pos="449580" algn="l"/>
                        </a:tabLst>
                      </a:pPr>
                      <a:r>
                        <a:rPr lang="es-ES_tradnl" sz="2000" kern="1200" dirty="0">
                          <a:solidFill>
                            <a:schemeClr val="dk1"/>
                          </a:solidFill>
                          <a:latin typeface="Comic Sans MS"/>
                          <a:cs typeface="Times New Roman"/>
                        </a:rPr>
                        <a:t>Desarrollo de la solución</a:t>
                      </a:r>
                      <a:endParaRPr lang="es-AR" sz="2000" kern="1200" dirty="0">
                        <a:solidFill>
                          <a:schemeClr val="dk1"/>
                        </a:solidFill>
                        <a:latin typeface="Comic Sans MS"/>
                        <a:ea typeface="Times New Roman"/>
                        <a:cs typeface="Times New Roman"/>
                      </a:endParaRPr>
                    </a:p>
                  </a:txBody>
                  <a:tcPr marL="68580" marR="68580" marT="0" marB="0">
                    <a:solidFill>
                      <a:schemeClr val="bg1"/>
                    </a:solidFill>
                  </a:tcPr>
                </a:tc>
                <a:tc>
                  <a:txBody>
                    <a:bodyPr/>
                    <a:lstStyle/>
                    <a:p>
                      <a:pPr algn="just">
                        <a:spcBef>
                          <a:spcPts val="600"/>
                        </a:spcBef>
                        <a:spcAft>
                          <a:spcPts val="600"/>
                        </a:spcAft>
                        <a:tabLst>
                          <a:tab pos="449580" algn="l"/>
                        </a:tabLst>
                      </a:pPr>
                      <a:r>
                        <a:rPr lang="es-ES_tradnl" sz="2000" dirty="0"/>
                        <a:t>Se define qué se hará y cómo se hará.</a:t>
                      </a:r>
                      <a:endParaRPr lang="es-AR" sz="2000" dirty="0">
                        <a:latin typeface="Comic Sans MS"/>
                        <a:ea typeface="Times New Roman"/>
                        <a:cs typeface="Times New Roman"/>
                      </a:endParaRPr>
                    </a:p>
                  </a:txBody>
                  <a:tcPr marL="68580" marR="68580" marT="0" marB="0">
                    <a:solidFill>
                      <a:schemeClr val="bg1"/>
                    </a:solidFill>
                  </a:tcPr>
                </a:tc>
                <a:extLst>
                  <a:ext uri="{0D108BD9-81ED-4DB2-BD59-A6C34878D82A}">
                    <a16:rowId xmlns:a16="http://schemas.microsoft.com/office/drawing/2014/main" val="10002"/>
                  </a:ext>
                </a:extLst>
              </a:tr>
              <a:tr h="1031057">
                <a:tc>
                  <a:txBody>
                    <a:bodyPr/>
                    <a:lstStyle/>
                    <a:p>
                      <a:pPr algn="l">
                        <a:spcAft>
                          <a:spcPts val="0"/>
                        </a:spcAft>
                        <a:tabLst>
                          <a:tab pos="449580" algn="l"/>
                        </a:tabLst>
                      </a:pPr>
                      <a:r>
                        <a:rPr lang="es-ES" sz="2000" dirty="0">
                          <a:latin typeface="Comic Sans MS"/>
                          <a:ea typeface="Times New Roman"/>
                          <a:cs typeface="Times New Roman"/>
                        </a:rPr>
                        <a:t>Puesta a punto</a:t>
                      </a:r>
                      <a:endParaRPr lang="es-AR" sz="2000" dirty="0">
                        <a:latin typeface="Comic Sans MS"/>
                        <a:ea typeface="Times New Roman"/>
                        <a:cs typeface="Times New Roman"/>
                      </a:endParaRPr>
                    </a:p>
                  </a:txBody>
                  <a:tcPr marL="68580" marR="68580" marT="0" marB="0">
                    <a:solidFill>
                      <a:schemeClr val="bg1"/>
                    </a:solidFill>
                  </a:tcPr>
                </a:tc>
                <a:tc>
                  <a:txBody>
                    <a:bodyPr/>
                    <a:lstStyle/>
                    <a:p>
                      <a:pPr algn="just">
                        <a:spcBef>
                          <a:spcPts val="600"/>
                        </a:spcBef>
                        <a:spcAft>
                          <a:spcPts val="600"/>
                        </a:spcAft>
                        <a:tabLst>
                          <a:tab pos="449580" algn="l"/>
                        </a:tabLst>
                      </a:pPr>
                      <a:r>
                        <a:rPr lang="es-ES" sz="2000" dirty="0">
                          <a:latin typeface="+mn-lt"/>
                          <a:ea typeface="Times New Roman"/>
                          <a:cs typeface="Times New Roman"/>
                        </a:rPr>
                        <a:t>Solucionar los inconvenientes cuando se realizan las pruebas.</a:t>
                      </a:r>
                      <a:endParaRPr lang="es-AR" sz="2000" dirty="0">
                        <a:latin typeface="+mn-lt"/>
                        <a:ea typeface="Times New Roman"/>
                        <a:cs typeface="Times New Roman"/>
                      </a:endParaRPr>
                    </a:p>
                  </a:txBody>
                  <a:tcPr marL="68580" marR="68580" marT="0" marB="0">
                    <a:solidFill>
                      <a:schemeClr val="bg1"/>
                    </a:solidFill>
                  </a:tcPr>
                </a:tc>
                <a:extLst>
                  <a:ext uri="{0D108BD9-81ED-4DB2-BD59-A6C34878D82A}">
                    <a16:rowId xmlns:a16="http://schemas.microsoft.com/office/drawing/2014/main" val="10003"/>
                  </a:ext>
                </a:extLst>
              </a:tr>
              <a:tr h="1031057">
                <a:tc>
                  <a:txBody>
                    <a:bodyPr/>
                    <a:lstStyle/>
                    <a:p>
                      <a:pPr algn="l">
                        <a:spcAft>
                          <a:spcPts val="0"/>
                        </a:spcAft>
                        <a:tabLst>
                          <a:tab pos="449580" algn="l"/>
                        </a:tabLst>
                      </a:pPr>
                      <a:r>
                        <a:rPr lang="es-ES" sz="2000" dirty="0">
                          <a:latin typeface="Comic Sans MS"/>
                          <a:ea typeface="Times New Roman"/>
                          <a:cs typeface="Times New Roman"/>
                        </a:rPr>
                        <a:t>Seguimiento del sistema</a:t>
                      </a:r>
                      <a:endParaRPr lang="es-AR" sz="2000" dirty="0">
                        <a:latin typeface="Comic Sans MS"/>
                        <a:ea typeface="Times New Roman"/>
                        <a:cs typeface="Times New Roman"/>
                      </a:endParaRPr>
                    </a:p>
                  </a:txBody>
                  <a:tcPr marL="68580" marR="68580" marT="0" marB="0">
                    <a:solidFill>
                      <a:schemeClr val="bg1"/>
                    </a:solidFill>
                  </a:tcPr>
                </a:tc>
                <a:tc>
                  <a:txBody>
                    <a:bodyPr/>
                    <a:lstStyle/>
                    <a:p>
                      <a:pPr algn="just">
                        <a:spcBef>
                          <a:spcPts val="600"/>
                        </a:spcBef>
                        <a:spcAft>
                          <a:spcPts val="600"/>
                        </a:spcAft>
                        <a:tabLst>
                          <a:tab pos="449580" algn="l"/>
                        </a:tabLst>
                      </a:pPr>
                      <a:r>
                        <a:rPr lang="es-ES_tradnl" sz="2000" dirty="0"/>
                        <a:t>Después de la entrega del sistema se debe realizar un seguimiento.</a:t>
                      </a:r>
                      <a:endParaRPr lang="es-AR" sz="2000" dirty="0">
                        <a:latin typeface="Comic Sans MS"/>
                        <a:ea typeface="Times New Roman"/>
                        <a:cs typeface="Times New Roman"/>
                      </a:endParaRPr>
                    </a:p>
                  </a:txBody>
                  <a:tcPr marL="68580" marR="68580" marT="0" marB="0">
                    <a:solidFill>
                      <a:schemeClr val="bg1"/>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687397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1187624" y="692696"/>
            <a:ext cx="7056784" cy="3170099"/>
          </a:xfrm>
          <a:prstGeom prst="rect">
            <a:avLst/>
          </a:prstGeom>
        </p:spPr>
        <p:txBody>
          <a:bodyPr wrap="square">
            <a:spAutoFit/>
          </a:bodyPr>
          <a:lstStyle/>
          <a:p>
            <a:pPr algn="ctr"/>
            <a:r>
              <a:rPr lang="es-ES" sz="4000" b="1" dirty="0"/>
              <a:t>CARACTERISTICAS DEL SOFTWARE</a:t>
            </a:r>
            <a:r>
              <a:rPr lang="es-AR" sz="4000" b="1" dirty="0"/>
              <a:t/>
            </a:r>
            <a:br>
              <a:rPr lang="es-AR" sz="4000" b="1" dirty="0"/>
            </a:br>
            <a:r>
              <a:rPr lang="es-ES_tradnl" sz="4000" b="1" dirty="0"/>
              <a:t> </a:t>
            </a:r>
            <a:r>
              <a:rPr lang="es-AR" sz="4000" dirty="0"/>
              <a:t/>
            </a:r>
            <a:br>
              <a:rPr lang="es-AR" sz="4000" dirty="0"/>
            </a:br>
            <a:r>
              <a:rPr lang="es-ES" sz="4000" b="1" dirty="0"/>
              <a:t>PROCESO SOFTWARE </a:t>
            </a:r>
            <a:br>
              <a:rPr lang="es-ES" sz="4000" b="1" dirty="0"/>
            </a:br>
            <a:r>
              <a:rPr lang="es-ES" sz="4000" b="1" dirty="0"/>
              <a:t>Y PRODUCTO SOFTWARE</a:t>
            </a:r>
            <a:endParaRPr lang="es-AR" sz="4000" dirty="0"/>
          </a:p>
        </p:txBody>
      </p:sp>
      <p:pic>
        <p:nvPicPr>
          <p:cNvPr id="5122" name="Picture 2" descr="http://t0.gstatic.com/images?q=tbn:ANd9GcTpB53B78uVoZEO3fvXjy2IY540W3xkwcIcG2PEmZ5pyUovavoq"/>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75856" y="4438858"/>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0381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620688"/>
            <a:ext cx="9036496" cy="1143000"/>
          </a:xfrm>
        </p:spPr>
        <p:txBody>
          <a:bodyPr/>
          <a:lstStyle/>
          <a:p>
            <a:r>
              <a:rPr lang="es-ES" sz="3200" b="1" i="1" dirty="0"/>
              <a:t>DIFERENCIA ENTRE PROCESO Y PRODUCTO</a:t>
            </a:r>
            <a:br>
              <a:rPr lang="es-ES" sz="3200" b="1" i="1" dirty="0"/>
            </a:br>
            <a:r>
              <a:rPr lang="es-ES" sz="3600" b="1" dirty="0"/>
              <a:t> </a:t>
            </a:r>
            <a:r>
              <a:rPr lang="es-AR" dirty="0"/>
              <a:t/>
            </a:r>
            <a:br>
              <a:rPr lang="es-AR" dirty="0"/>
            </a:br>
            <a:endParaRPr lang="es-AR" dirty="0"/>
          </a:p>
        </p:txBody>
      </p:sp>
      <p:sp>
        <p:nvSpPr>
          <p:cNvPr id="3" name="2 Marcador de contenido"/>
          <p:cNvSpPr>
            <a:spLocks noGrp="1"/>
          </p:cNvSpPr>
          <p:nvPr>
            <p:ph idx="1"/>
          </p:nvPr>
        </p:nvSpPr>
        <p:spPr>
          <a:xfrm>
            <a:off x="395536" y="1052736"/>
            <a:ext cx="8748464" cy="4114800"/>
          </a:xfrm>
        </p:spPr>
        <p:txBody>
          <a:bodyPr/>
          <a:lstStyle/>
          <a:p>
            <a:pPr marL="0" indent="0">
              <a:buNone/>
            </a:pPr>
            <a:r>
              <a:rPr lang="es-AR" dirty="0"/>
              <a:t>El proceso son las actividades que se realizan y el producto es el resultado de esas actividades.  </a:t>
            </a:r>
          </a:p>
          <a:p>
            <a:pPr marL="0" indent="20638">
              <a:buNone/>
            </a:pPr>
            <a:r>
              <a:rPr lang="es-ES" sz="2800" b="1" i="1" dirty="0"/>
              <a:t>Ejemplo: </a:t>
            </a:r>
            <a:endParaRPr lang="es-AR" sz="2800" b="1" i="1" dirty="0"/>
          </a:p>
          <a:p>
            <a:pPr marL="0" indent="20638">
              <a:buNone/>
            </a:pPr>
            <a:r>
              <a:rPr lang="es-ES_tradnl" sz="2400" dirty="0"/>
              <a:t>La receta de cómo hacer una torta sería el detalle del proceso. La torta es el producto.</a:t>
            </a:r>
            <a:endParaRPr lang="es-AR" sz="2400" dirty="0"/>
          </a:p>
          <a:p>
            <a:pPr marL="0" indent="20638">
              <a:buNone/>
            </a:pPr>
            <a:r>
              <a:rPr lang="es-ES_tradnl" sz="2400" dirty="0"/>
              <a:t>De la misma manera el Proceso de software describe que actividades deberán hacerse para obtener un producto de software.</a:t>
            </a:r>
            <a:endParaRPr lang="es-AR" sz="2400" dirty="0"/>
          </a:p>
          <a:p>
            <a:pPr>
              <a:buNone/>
            </a:pPr>
            <a:endParaRPr lang="es-AR" dirty="0"/>
          </a:p>
          <a:p>
            <a:endParaRPr lang="es-AR" dirty="0"/>
          </a:p>
        </p:txBody>
      </p:sp>
      <p:pic>
        <p:nvPicPr>
          <p:cNvPr id="5" name="4 Imagen"/>
          <p:cNvPicPr/>
          <p:nvPr/>
        </p:nvPicPr>
        <p:blipFill>
          <a:blip r:embed="rId2" cstate="print"/>
          <a:srcRect l="39249" t="54694" r="34468" b="25867"/>
          <a:stretch>
            <a:fillRect/>
          </a:stretch>
        </p:blipFill>
        <p:spPr bwMode="auto">
          <a:xfrm>
            <a:off x="1835696" y="4581128"/>
            <a:ext cx="5904656" cy="19442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40168034"/>
      </p:ext>
    </p:extLst>
  </p:cSld>
  <p:clrMapOvr>
    <a:masterClrMapping/>
  </p:clrMapOvr>
</p:sld>
</file>

<file path=ppt/theme/theme1.xml><?xml version="1.0" encoding="utf-8"?>
<a:theme xmlns:a="http://schemas.openxmlformats.org/drawingml/2006/main" name="Diseño predeterminado">
  <a:themeElements>
    <a:clrScheme name="Diseño predeterminado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iseño predeterminado">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iseño predeterminado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iseño predeterminado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2611</TotalTime>
  <Words>2212</Words>
  <Application>Microsoft Office PowerPoint</Application>
  <PresentationFormat>Presentación en pantalla (4:3)</PresentationFormat>
  <Paragraphs>310</Paragraphs>
  <Slides>44</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44</vt:i4>
      </vt:variant>
    </vt:vector>
  </HeadingPairs>
  <TitlesOfParts>
    <vt:vector size="51" baseType="lpstr">
      <vt:lpstr>Arial</vt:lpstr>
      <vt:lpstr>Calibri</vt:lpstr>
      <vt:lpstr>Comic Sans MS</vt:lpstr>
      <vt:lpstr>Symbol</vt:lpstr>
      <vt:lpstr>Times New Roman</vt:lpstr>
      <vt:lpstr>Wingdings</vt:lpstr>
      <vt:lpstr>Diseño predeterminado</vt:lpstr>
      <vt:lpstr> </vt:lpstr>
      <vt:lpstr>Construcción de un sistema    </vt:lpstr>
      <vt:lpstr>Construcción de un sistema    </vt:lpstr>
      <vt:lpstr>Modelos  Caja Negra</vt:lpstr>
      <vt:lpstr>Modelos  funcionales</vt:lpstr>
      <vt:lpstr>Modelos  estructurales</vt:lpstr>
      <vt:lpstr>4 etapas fundamentales de procesos que son comunes para todos los sistemas </vt:lpstr>
      <vt:lpstr>Presentación de PowerPoint</vt:lpstr>
      <vt:lpstr>DIFERENCIA ENTRE PROCESO Y PRODUCTO   </vt:lpstr>
      <vt:lpstr>CARACTERISTICAS DEL SOFTWARE   PROCESO SOFTWARE  Y PRODUCTO SOFTWARE </vt:lpstr>
      <vt:lpstr>Producto Software: Consiste en programas desarrollados y en la documentación asociada.   </vt:lpstr>
      <vt:lpstr>PARTICIPANTES EN EL DESARROLLO DE SISTEMAS</vt:lpstr>
      <vt:lpstr>PARTICIPANTES EN EL DESARROLLO DE SISTEMAS</vt:lpstr>
      <vt:lpstr>Etapas del Proceso de Desarrollo</vt:lpstr>
      <vt:lpstr>Etapas del Proceso de Desarrollo</vt:lpstr>
      <vt:lpstr>Etapas del Proceso de Desarrollo</vt:lpstr>
      <vt:lpstr>Investigación</vt:lpstr>
      <vt:lpstr>Análisis</vt:lpstr>
      <vt:lpstr>Presentación de PowerPoint</vt:lpstr>
      <vt:lpstr>DESARROLLO</vt:lpstr>
      <vt:lpstr>PRUEBAS (TESTING)</vt:lpstr>
      <vt:lpstr>MANTENIMIENTO Y REVISIÓN </vt:lpstr>
      <vt:lpstr>MANTENIMIENTO Y REVISIÓN </vt:lpstr>
      <vt:lpstr>DOCUMENTACIÓN   Un sistema de software no servirá de mucho a menos que las personas puedan aprender a usarlo y mantenerlo. Por tanto, la documentación es una parte importante del software.    En este apunte no se ha incluido a la documentación en una etapa particular del proceso de desarrollo de un software porque se considera que deberá irse construyendo a medida que se construye el software (sobre todo la documentación técnica). </vt:lpstr>
      <vt:lpstr>DOCUMENTACIÓN   </vt:lpstr>
      <vt:lpstr>DOCUMENTACIÓN   </vt:lpstr>
      <vt:lpstr>Costo de realizar cambios específicos</vt:lpstr>
      <vt:lpstr>CICLO DE VIDA</vt:lpstr>
      <vt:lpstr>MODELO LINEAL ó MODELO EN CASCADA   Se realiza siguiendo una secuencia de fases, donde una fase no puede comenzar si no ha terminado la anterior. La descripción formal de este modelo de proceso fue realizada en el año 1970, y es considerado el más antiguo. </vt:lpstr>
      <vt:lpstr>Iterativo o Incremental</vt:lpstr>
      <vt:lpstr>METODOLOGÍA ÁGIL</vt:lpstr>
      <vt:lpstr>ORGANIZACIONES</vt:lpstr>
      <vt:lpstr>LAS ORGANIZACIONES COMO SISTEMAS</vt:lpstr>
      <vt:lpstr>LA ORGANIZACIÓN COMO SISTEMA</vt:lpstr>
      <vt:lpstr>EMPRESAS</vt:lpstr>
      <vt:lpstr>ESTRUCTURA. ORGANIGRAMA</vt:lpstr>
      <vt:lpstr>PRINCIPIOS BÁSICOS DE LAS ORGANIZACIONES </vt:lpstr>
      <vt:lpstr>Industria 4.0</vt:lpstr>
      <vt:lpstr>Conceptos importantes aplicados a la industria 4.0</vt:lpstr>
      <vt:lpstr>Pilares de la industria 4.0</vt:lpstr>
      <vt:lpstr>Pilares de la industria 4.0</vt:lpstr>
      <vt:lpstr>Integración de la industria 4.0</vt:lpstr>
      <vt:lpstr>Integración de la industria 4.0</vt:lpstr>
      <vt:lpstr>Enlaces.</vt:lpstr>
    </vt:vector>
  </TitlesOfParts>
  <Company>unlm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UNIDAD 6:  INTRODUCCIÓN A LOS SISTEMAS DE INFORMACIÓN</dc:title>
  <dc:creator>eleonor</dc:creator>
  <cp:lastModifiedBy>User</cp:lastModifiedBy>
  <cp:revision>203</cp:revision>
  <dcterms:created xsi:type="dcterms:W3CDTF">2003-07-14T12:59:17Z</dcterms:created>
  <dcterms:modified xsi:type="dcterms:W3CDTF">2020-03-26T19:01:09Z</dcterms:modified>
</cp:coreProperties>
</file>