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CAA89BA-01CA-4B6F-B2DC-0B37016215BE}" type="slidenum">
              <a:rPr lang="en-GB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464000" y="2592000"/>
            <a:ext cx="936000" cy="936000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4464000" y="2592000"/>
            <a:ext cx="93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4464000" y="2592000"/>
            <a:ext cx="936000" cy="93600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4644000" y="2808000"/>
            <a:ext cx="6073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800" spc="-1">
                <a:solidFill>
                  <a:srgbClr val="999999"/>
                </a:solidFill>
                <a:latin typeface="Arial"/>
              </a:rPr>
              <a:t>ATP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2016-01-25T11:26:03Z</dcterms:created>
  <dc:language>en-GB</dc:language>
  <dcterms:modified xsi:type="dcterms:W3CDTF">2016-01-25T11:28:50Z</dcterms:modified>
  <cp:revision>1</cp:revision>
</cp:coreProperties>
</file>