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Arial Narrow"/>
      <p:regular r:id="rId32"/>
      <p:bold r:id="rId33"/>
      <p:italic r:id="rId34"/>
      <p:boldItalic r:id="rId35"/>
    </p:embeddedFont>
    <p:embeddedFont>
      <p:font typeface="Pontano Sans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alNarrow-bold.fntdata"/><Relationship Id="rId10" Type="http://schemas.openxmlformats.org/officeDocument/2006/relationships/slide" Target="slides/slide6.xml"/><Relationship Id="rId32" Type="http://schemas.openxmlformats.org/officeDocument/2006/relationships/font" Target="fonts/ArialNarrow-regular.fntdata"/><Relationship Id="rId13" Type="http://schemas.openxmlformats.org/officeDocument/2006/relationships/slide" Target="slides/slide9.xml"/><Relationship Id="rId35" Type="http://schemas.openxmlformats.org/officeDocument/2006/relationships/font" Target="fonts/ArialNarrow-boldItalic.fntdata"/><Relationship Id="rId12" Type="http://schemas.openxmlformats.org/officeDocument/2006/relationships/slide" Target="slides/slide8.xml"/><Relationship Id="rId34" Type="http://schemas.openxmlformats.org/officeDocument/2006/relationships/font" Target="fonts/ArialNarrow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ontano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420af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0420af70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830516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38305161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633e0de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d633e0de4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0420af7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0420af70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420af7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0420af70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383051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3830516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d633e0de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cd633e0de4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03993deb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03993debc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d633e0de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cd633e0de4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633e0de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cd633e0de4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0538e5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0538e5b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d6779e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cd6779ef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d6779ef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cd6779efb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d6779ef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d6779efb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d6779ef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d6779efb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d6779ef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cd6779efb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d6779ef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cd6779efb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d6779ef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cd6779efb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420af7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0420af70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420af7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0420af70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420af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0420af7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420af7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0420af70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420af7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0420af70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1956c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41956c3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4690712" y="1959614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226905" y="3459288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487DD5"/>
          </a:solidFill>
          <a:ln cap="flat" cmpd="sng" w="38100">
            <a:solidFill>
              <a:srgbClr val="487D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04A3E1"/>
          </a:solidFill>
          <a:ln cap="flat" cmpd="sng" w="38100">
            <a:solidFill>
              <a:srgbClr val="04A3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6AA84F"/>
          </a:solidFill>
          <a:ln cap="flat" cmpd="sng" w="38100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487DD5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E06666"/>
          </a:solidFill>
          <a:ln cap="flat" cmpd="sng" w="38100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F1C232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E69138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cap="flat" cmpd="sng" w="381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10684" name="adj"/>
            </a:avLst>
          </a:prstGeom>
          <a:solidFill>
            <a:srgbClr val="8E7CC3"/>
          </a:solidFill>
          <a:ln cap="flat" cmpd="sng" w="38100">
            <a:solidFill>
              <a:srgbClr val="8E7CC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C44B60"/>
          </a:solidFill>
          <a:ln cap="flat" cmpd="sng" w="38100">
            <a:solidFill>
              <a:srgbClr val="C44B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559765" y="2651689"/>
            <a:ext cx="6912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E6DB1"/>
          </a:solidFill>
          <a:ln cap="flat" cmpd="sng" w="38100">
            <a:solidFill>
              <a:srgbClr val="7E6D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C7749F"/>
          </a:solidFill>
          <a:ln cap="flat" cmpd="sng" w="38100">
            <a:solidFill>
              <a:srgbClr val="C774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009973"/>
          </a:solidFill>
          <a:ln cap="flat" cmpd="sng" w="381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E6DB1"/>
          </a:solidFill>
          <a:ln cap="flat" cmpd="sng" w="38100">
            <a:solidFill>
              <a:srgbClr val="7E6D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C7749F"/>
          </a:solidFill>
          <a:ln cap="flat" cmpd="sng" w="38100">
            <a:solidFill>
              <a:srgbClr val="C774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749864" y="1938177"/>
            <a:ext cx="978000" cy="97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 rot="-2692236">
            <a:off x="1407375" y="977976"/>
            <a:ext cx="845348" cy="810559"/>
          </a:xfrm>
          <a:prstGeom prst="roundRect">
            <a:avLst>
              <a:gd fmla="val 7114" name="adj"/>
            </a:avLst>
          </a:prstGeom>
          <a:solidFill>
            <a:srgbClr val="04A3E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990105" y="201690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69827" y="4825627"/>
            <a:ext cx="978000" cy="977100"/>
          </a:xfrm>
          <a:prstGeom prst="ellipse">
            <a:avLst/>
          </a:prstGeom>
          <a:solidFill>
            <a:srgbClr val="04A3E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 rot="-2692236">
            <a:off x="1427337" y="3865426"/>
            <a:ext cx="845348" cy="810559"/>
          </a:xfrm>
          <a:prstGeom prst="roundRect">
            <a:avLst>
              <a:gd fmla="val 7114" name="adj"/>
            </a:avLst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010068" y="490435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429214" y="1938177"/>
            <a:ext cx="978000" cy="9771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 rot="-2692236">
            <a:off x="5086725" y="977976"/>
            <a:ext cx="845348" cy="810559"/>
          </a:xfrm>
          <a:prstGeom prst="roundRect">
            <a:avLst>
              <a:gd fmla="val 7114" name="adj"/>
            </a:avLst>
          </a:prstGeom>
          <a:solidFill>
            <a:srgbClr val="C27BA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669455" y="201690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4449177" y="4825627"/>
            <a:ext cx="978000" cy="977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 rot="-2692236">
            <a:off x="5106687" y="3865426"/>
            <a:ext cx="845348" cy="810559"/>
          </a:xfrm>
          <a:prstGeom prst="roundRect">
            <a:avLst>
              <a:gd fmla="val 7114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689418" y="490435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8128514" y="4825627"/>
            <a:ext cx="978000" cy="977100"/>
          </a:xfrm>
          <a:prstGeom prst="ellipse">
            <a:avLst/>
          </a:prstGeom>
          <a:solidFill>
            <a:srgbClr val="00997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/>
          <p:nvPr/>
        </p:nvSpPr>
        <p:spPr>
          <a:xfrm rot="-2692236">
            <a:off x="8786025" y="3865426"/>
            <a:ext cx="845348" cy="810559"/>
          </a:xfrm>
          <a:prstGeom prst="roundRect">
            <a:avLst>
              <a:gd fmla="val 7114" name="adj"/>
            </a:avLst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9368755" y="490435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C44B6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974" y="620900"/>
            <a:ext cx="2887450" cy="2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1143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C44B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635965" y="2651689"/>
            <a:ext cx="6912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i="0" lang="en-GB" sz="9500" u="none" cap="none" strike="noStrik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957362" y="195960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 rot="-1298342">
            <a:off x="2046860" y="2420456"/>
            <a:ext cx="845270" cy="810396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4670575" y="203355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966527" y="3454502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 rot="-1298342">
            <a:off x="5760073" y="2494406"/>
            <a:ext cx="845270" cy="810396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206768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8383800" y="2104327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8679752" y="3525277"/>
            <a:ext cx="978000" cy="9771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 rot="-1298342">
            <a:off x="9473298" y="2565181"/>
            <a:ext cx="845270" cy="810396"/>
          </a:xfrm>
          <a:prstGeom prst="roundRect">
            <a:avLst>
              <a:gd fmla="val 4668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9919993" y="3604000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4690700" y="1646475"/>
            <a:ext cx="3092700" cy="31041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6226898" y="3459300"/>
            <a:ext cx="1216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91" y="341560"/>
            <a:ext cx="10491542" cy="33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974501" y="5009882"/>
            <a:ext cx="880058" cy="888642"/>
          </a:xfrm>
          <a:prstGeom prst="ellipse">
            <a:avLst/>
          </a:prstGeom>
          <a:solidFill>
            <a:srgbClr val="009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/>
          <p:nvPr/>
        </p:nvSpPr>
        <p:spPr>
          <a:xfrm rot="-2692208">
            <a:off x="1501403" y="4034815"/>
            <a:ext cx="845323" cy="828013"/>
          </a:xfrm>
          <a:prstGeom prst="roundRect">
            <a:avLst>
              <a:gd fmla="val 4668" name="adj"/>
            </a:avLst>
          </a:prstGeom>
          <a:solidFill>
            <a:srgbClr val="99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2041149" y="5009882"/>
            <a:ext cx="880058" cy="888642"/>
          </a:xfrm>
          <a:prstGeom prst="roundRect">
            <a:avLst>
              <a:gd fmla="val 23280" name="adj"/>
            </a:avLst>
          </a:prstGeom>
          <a:solidFill>
            <a:srgbClr val="CB41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707790" y="3771564"/>
            <a:ext cx="6912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200" u="none" cap="none" strike="noStrike">
                <a:solidFill>
                  <a:schemeClr val="accent5"/>
                </a:solidFill>
                <a:latin typeface="Pontano Sans"/>
                <a:ea typeface="Pontano Sans"/>
                <a:cs typeface="Pontano Sans"/>
                <a:sym typeface="Pontano Sans"/>
              </a:rPr>
              <a:t>S</a:t>
            </a:r>
            <a:r>
              <a:rPr b="1" i="0" lang="en-GB" sz="8200" u="none" cap="none" strike="noStrike">
                <a:solidFill>
                  <a:srgbClr val="3F3F3F"/>
                </a:solidFill>
                <a:latin typeface="Pontano Sans"/>
                <a:ea typeface="Pontano Sans"/>
                <a:cs typeface="Pontano Sans"/>
                <a:sym typeface="Pontano Sans"/>
              </a:rPr>
              <a:t>BGN</a:t>
            </a:r>
            <a:r>
              <a:rPr b="1" i="0" lang="en-GB" sz="8200" u="none" cap="none" strike="noStrike">
                <a:solidFill>
                  <a:srgbClr val="C44B60"/>
                </a:solidFill>
                <a:latin typeface="Pontano Sans"/>
                <a:ea typeface="Pontano Sans"/>
                <a:cs typeface="Pontano Sans"/>
                <a:sym typeface="Pontano Sans"/>
              </a:rPr>
              <a:t>BRICKS</a:t>
            </a:r>
            <a:endParaRPr b="1" sz="16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690712" y="1959614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fmla="val 4668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226905" y="3459288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>
            <a:off x="4719750" y="203355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5015702" y="3454502"/>
            <a:ext cx="978000" cy="977100"/>
          </a:xfrm>
          <a:prstGeom prst="ellipse">
            <a:avLst/>
          </a:prstGeom>
          <a:solidFill>
            <a:srgbClr val="4B4B4B"/>
          </a:solidFill>
          <a:ln cap="flat" cmpd="sng" w="38100">
            <a:solidFill>
              <a:srgbClr val="4B4B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/>
          <p:nvPr/>
        </p:nvSpPr>
        <p:spPr>
          <a:xfrm rot="-1619012">
            <a:off x="5809331" y="2494434"/>
            <a:ext cx="844988" cy="810374"/>
          </a:xfrm>
          <a:prstGeom prst="roundRect">
            <a:avLst>
              <a:gd fmla="val 11249" name="adj"/>
            </a:avLst>
          </a:prstGeom>
          <a:solidFill>
            <a:srgbClr val="969696"/>
          </a:solidFill>
          <a:ln cap="flat" cmpd="sng" w="38100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62559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4719762" y="203355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5015714" y="3454502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/>
          <p:nvPr/>
        </p:nvSpPr>
        <p:spPr>
          <a:xfrm rot="-1559532">
            <a:off x="5809286" y="2494383"/>
            <a:ext cx="845410" cy="810391"/>
          </a:xfrm>
          <a:prstGeom prst="roundRect">
            <a:avLst>
              <a:gd fmla="val 12811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6255955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4719750" y="203355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5015702" y="3454502"/>
            <a:ext cx="978000" cy="977100"/>
          </a:xfrm>
          <a:prstGeom prst="ellipse">
            <a:avLst/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4"/>
          <p:cNvSpPr/>
          <p:nvPr/>
        </p:nvSpPr>
        <p:spPr>
          <a:xfrm rot="-1619012">
            <a:off x="5809331" y="2494434"/>
            <a:ext cx="844988" cy="810374"/>
          </a:xfrm>
          <a:prstGeom prst="roundRect">
            <a:avLst>
              <a:gd fmla="val 11249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62559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3F3F3F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009973"/>
          </a:solidFill>
          <a:ln cap="flat" cmpd="sng" w="381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5"/>
          <p:cNvSpPr/>
          <p:nvPr/>
        </p:nvSpPr>
        <p:spPr>
          <a:xfrm rot="-1599360">
            <a:off x="2157783" y="2494396"/>
            <a:ext cx="845235" cy="810352"/>
          </a:xfrm>
          <a:prstGeom prst="roundRect">
            <a:avLst>
              <a:gd fmla="val 11800" name="adj"/>
            </a:avLst>
          </a:prstGeom>
          <a:solidFill>
            <a:srgbClr val="9966FF"/>
          </a:solidFill>
          <a:ln cap="flat" cmpd="sng" w="38100">
            <a:solidFill>
              <a:srgbClr val="99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C44B60"/>
          </a:solidFill>
          <a:ln cap="flat" cmpd="sng" w="38100">
            <a:solidFill>
              <a:srgbClr val="C44B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9966FF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44B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757575"/>
          </a:solidFill>
          <a:ln cap="flat" cmpd="sng" w="38100">
            <a:solidFill>
              <a:srgbClr val="7575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6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fmla="val 10240" name="adj"/>
            </a:avLst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B7B7B7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9999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7E6DB1"/>
          </a:solidFill>
          <a:ln cap="flat" cmpd="sng" w="38100">
            <a:solidFill>
              <a:srgbClr val="7E6D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7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fmla="val 7736" name="adj"/>
            </a:avLst>
          </a:prstGeom>
          <a:solidFill>
            <a:srgbClr val="C7749F"/>
          </a:solidFill>
          <a:ln cap="flat" cmpd="sng" w="38100">
            <a:solidFill>
              <a:srgbClr val="C774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fmla="val 7736" name="adj"/>
            </a:avLst>
          </a:prstGeom>
          <a:solidFill>
            <a:srgbClr val="04A3E1"/>
          </a:solidFill>
          <a:ln cap="flat" cmpd="sng" w="38100">
            <a:solidFill>
              <a:srgbClr val="04A3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6AA84F"/>
          </a:solidFill>
          <a:ln cap="flat" cmpd="sng" w="38100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E69138"/>
          </a:solidFill>
          <a:ln cap="flat" cmpd="sng" w="38100">
            <a:solidFill>
              <a:srgbClr val="E691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 rot="-1599360">
            <a:off x="2157806" y="2494320"/>
            <a:ext cx="845235" cy="810352"/>
          </a:xfrm>
          <a:prstGeom prst="roundRect">
            <a:avLst>
              <a:gd fmla="val 7736" name="adj"/>
            </a:avLst>
          </a:prstGeom>
          <a:solidFill>
            <a:srgbClr val="E06666"/>
          </a:solidFill>
          <a:ln cap="flat" cmpd="sng" w="38100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F1C232"/>
          </a:solidFill>
          <a:ln cap="flat" cmpd="sng" w="381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E69138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4690712" y="1959614"/>
            <a:ext cx="2752373" cy="2790883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986664" y="3380565"/>
            <a:ext cx="977900" cy="977203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rot="-2692208">
            <a:off x="5644237" y="2420336"/>
            <a:ext cx="845324" cy="810646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226905" y="3459288"/>
            <a:ext cx="880058" cy="888642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423928" y="1959614"/>
            <a:ext cx="2752373" cy="2790883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719880" y="3380565"/>
            <a:ext cx="977900" cy="977203"/>
          </a:xfrm>
          <a:prstGeom prst="ellipse">
            <a:avLst/>
          </a:prstGeom>
          <a:solidFill>
            <a:srgbClr val="3F3F3F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2692208">
            <a:off x="9377453" y="2420336"/>
            <a:ext cx="845324" cy="810646"/>
          </a:xfrm>
          <a:prstGeom prst="roundRect">
            <a:avLst>
              <a:gd fmla="val 4668" name="adj"/>
            </a:avLst>
          </a:prstGeom>
          <a:solidFill>
            <a:srgbClr val="3F3F3F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9960121" y="3459288"/>
            <a:ext cx="880058" cy="888642"/>
          </a:xfrm>
          <a:prstGeom prst="roundRect">
            <a:avLst>
              <a:gd fmla="val 23280" name="adj"/>
            </a:avLst>
          </a:prstGeom>
          <a:solidFill>
            <a:srgbClr val="3F3F3F"/>
          </a:soli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957362" y="1959602"/>
            <a:ext cx="2752500" cy="2790900"/>
          </a:xfrm>
          <a:prstGeom prst="roundRect">
            <a:avLst>
              <a:gd fmla="val 17537" name="adj"/>
            </a:avLst>
          </a:prstGeom>
          <a:solidFill>
            <a:schemeClr val="lt1"/>
          </a:solidFill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4668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chemeClr val="lt1"/>
          </a:solidFill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757575"/>
          </a:solidFill>
          <a:ln cap="flat" cmpd="sng" w="38100">
            <a:solidFill>
              <a:srgbClr val="7575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757575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75757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57575"/>
          </a:solidFill>
          <a:ln cap="flat" cmpd="sng" w="38100">
            <a:solidFill>
              <a:srgbClr val="7575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CCCCCC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9999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487DD5"/>
          </a:solidFill>
          <a:ln cap="flat" cmpd="sng" w="38100">
            <a:solidFill>
              <a:srgbClr val="487D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04A3E1"/>
          </a:solidFill>
          <a:ln cap="flat" cmpd="sng" w="38100">
            <a:solidFill>
              <a:srgbClr val="04A3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6AA84F"/>
          </a:solidFill>
          <a:ln cap="flat" cmpd="sng" w="38100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487DD5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9495" name="adj"/>
            </a:avLst>
          </a:prstGeom>
          <a:solidFill>
            <a:srgbClr val="E06666"/>
          </a:solidFill>
          <a:ln cap="flat" cmpd="sng" w="38100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F1C232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cap="flat" cmpd="sng" w="381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10684" name="adj"/>
            </a:avLst>
          </a:prstGeom>
          <a:solidFill>
            <a:srgbClr val="9966FF"/>
          </a:solidFill>
          <a:ln cap="flat" cmpd="sng" w="38100">
            <a:solidFill>
              <a:srgbClr val="987E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D57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C44B60"/>
          </a:solidFill>
          <a:ln cap="flat" cmpd="sng" w="38100">
            <a:solidFill>
              <a:srgbClr val="C44B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9966FF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i="0" lang="en-GB" sz="95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9500" u="none" cap="none" strike="noStrik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44B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cap="flat" cmpd="sng" w="38100">
            <a:solidFill>
              <a:srgbClr val="0099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fmla="val 10684" name="adj"/>
            </a:avLst>
          </a:prstGeom>
          <a:solidFill>
            <a:srgbClr val="9966FF"/>
          </a:solidFill>
          <a:ln cap="flat" cmpd="sng" w="38100">
            <a:solidFill>
              <a:srgbClr val="987E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D57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fmla="val 23280" name="adj"/>
            </a:avLst>
          </a:prstGeom>
          <a:solidFill>
            <a:srgbClr val="C44B60"/>
          </a:solidFill>
          <a:ln cap="flat" cmpd="sng" w="38100">
            <a:solidFill>
              <a:srgbClr val="C44B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