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embeddedFontLst>
    <p:embeddedFont>
      <p:font typeface="Arial Narrow" panose="020B0604020202020204" pitchFamily="3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Pontano Sans" pitchFamily="2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0538e5b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0538e5b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d6779efb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cd6779efb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0538e5bf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d0538e5bf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d6779efb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cd6779efb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0538e5bf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0538e5bf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0538e5cc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gd0538e5cc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05772f04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gd05772f04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5772f0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d05772f0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05772f0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d05772f0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05772f04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d05772f04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5772f0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d05772f0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6779ef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cd6779ef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5772f0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d05772f0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05772f04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d05772f04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05772f04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d05772f04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05772f04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d05772f04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05772f0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d05772f0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05772f04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d05772f04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05772f0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d05772f0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5772f04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d05772f04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05772f04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d05772f04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5772f0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d05772f0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677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d677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05772f04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d05772f04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05772f04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d05772f04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5772f04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d05772f04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05772f04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d05772f04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5772f04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d05772f04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d6779efb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cd6779efb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0538e5bf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d0538e5bf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d6779efb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cd6779efb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05772f04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d05772f04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6779ef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cd6779ef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0538e5bf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d0538e5bf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4719750" y="2033552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5015702" y="3454502"/>
            <a:ext cx="978000" cy="977100"/>
          </a:xfrm>
          <a:prstGeom prst="ellipse">
            <a:avLst/>
          </a:prstGeom>
          <a:solidFill>
            <a:srgbClr val="4B4B4B"/>
          </a:solidFill>
          <a:ln w="38100" cap="flat" cmpd="sng">
            <a:solidFill>
              <a:srgbClr val="4B4B4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/>
          <p:nvPr/>
        </p:nvSpPr>
        <p:spPr>
          <a:xfrm rot="-1619012">
            <a:off x="5809331" y="2494434"/>
            <a:ext cx="844988" cy="810374"/>
          </a:xfrm>
          <a:prstGeom prst="roundRect">
            <a:avLst>
              <a:gd name="adj" fmla="val 11249"/>
            </a:avLst>
          </a:prstGeom>
          <a:solidFill>
            <a:srgbClr val="969696"/>
          </a:solidFill>
          <a:ln w="38100" cap="flat" cmpd="sng">
            <a:solidFill>
              <a:srgbClr val="96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6255943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666666"/>
          </a:solidFill>
          <a:ln w="38100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/>
          <p:nvPr/>
        </p:nvSpPr>
        <p:spPr>
          <a:xfrm rot="-1599360">
            <a:off x="2157791" y="2494368"/>
            <a:ext cx="845235" cy="810352"/>
          </a:xfrm>
          <a:prstGeom prst="roundRect">
            <a:avLst>
              <a:gd name="adj" fmla="val 7736"/>
            </a:avLst>
          </a:prstGeom>
          <a:solidFill>
            <a:srgbClr val="04A3E1"/>
          </a:solidFill>
          <a:ln w="38100" cap="flat" cmpd="sng">
            <a:solidFill>
              <a:srgbClr val="04A3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6AA84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/>
          <p:nvPr/>
        </p:nvSpPr>
        <p:spPr>
          <a:xfrm rot="-1599360">
            <a:off x="2157791" y="2494368"/>
            <a:ext cx="845235" cy="810352"/>
          </a:xfrm>
          <a:prstGeom prst="roundRect">
            <a:avLst>
              <a:gd name="adj" fmla="val 7736"/>
            </a:avLst>
          </a:prstGeom>
          <a:solidFill>
            <a:srgbClr val="04A3E1"/>
          </a:solidFill>
          <a:ln w="38100" cap="flat" cmpd="sng">
            <a:solidFill>
              <a:srgbClr val="04A3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969696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9696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6AA84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37B5D8-209A-C24F-B037-5E9370BF78F1}"/>
              </a:ext>
            </a:extLst>
          </p:cNvPr>
          <p:cNvGrpSpPr/>
          <p:nvPr/>
        </p:nvGrpSpPr>
        <p:grpSpPr>
          <a:xfrm>
            <a:off x="1364202" y="2494320"/>
            <a:ext cx="2120441" cy="1937282"/>
            <a:chOff x="1364202" y="2494320"/>
            <a:chExt cx="2120441" cy="1937282"/>
          </a:xfrm>
        </p:grpSpPr>
        <p:sp>
          <p:nvSpPr>
            <p:cNvPr id="248" name="Google Shape;248;p36"/>
            <p:cNvSpPr/>
            <p:nvPr/>
          </p:nvSpPr>
          <p:spPr>
            <a:xfrm>
              <a:off x="1364202" y="3454502"/>
              <a:ext cx="978000" cy="977100"/>
            </a:xfrm>
            <a:prstGeom prst="ellipse">
              <a:avLst/>
            </a:prstGeom>
            <a:solidFill>
              <a:srgbClr val="E69138"/>
            </a:solidFill>
            <a:ln w="38100" cap="flat" cmpd="sng">
              <a:solidFill>
                <a:srgbClr val="E691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6"/>
            <p:cNvSpPr/>
            <p:nvPr/>
          </p:nvSpPr>
          <p:spPr>
            <a:xfrm rot="-1599360">
              <a:off x="2157806" y="2494320"/>
              <a:ext cx="845235" cy="810352"/>
            </a:xfrm>
            <a:prstGeom prst="roundRect">
              <a:avLst>
                <a:gd name="adj" fmla="val 7736"/>
              </a:avLst>
            </a:prstGeom>
            <a:solidFill>
              <a:srgbClr val="E06666"/>
            </a:solidFill>
            <a:ln w="38100" cap="flat" cmpd="sng">
              <a:solidFill>
                <a:srgbClr val="E066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2604443" y="3533225"/>
              <a:ext cx="880200" cy="888600"/>
            </a:xfrm>
            <a:prstGeom prst="roundRect">
              <a:avLst>
                <a:gd name="adj" fmla="val 23280"/>
              </a:avLst>
            </a:prstGeom>
            <a:solidFill>
              <a:srgbClr val="F1C232"/>
            </a:solidFill>
            <a:ln w="38100" cap="flat" cmpd="sng">
              <a:solidFill>
                <a:srgbClr val="F1C2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36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E69138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E06666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E0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rgbClr val="E69138"/>
          </a:solidFill>
          <a:ln w="38100" cap="flat" cmpd="sng">
            <a:solidFill>
              <a:srgbClr val="E691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7"/>
          <p:cNvSpPr/>
          <p:nvPr/>
        </p:nvSpPr>
        <p:spPr>
          <a:xfrm rot="-1599360">
            <a:off x="2157806" y="2494320"/>
            <a:ext cx="845235" cy="810352"/>
          </a:xfrm>
          <a:prstGeom prst="roundRect">
            <a:avLst>
              <a:gd name="adj" fmla="val 7736"/>
            </a:avLst>
          </a:prstGeom>
          <a:solidFill>
            <a:srgbClr val="E06666"/>
          </a:solidFill>
          <a:ln w="38100" cap="flat" cmpd="sng">
            <a:solidFill>
              <a:srgbClr val="E0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F1C232"/>
          </a:solidFill>
          <a:ln w="38100" cap="flat" cmpd="sng">
            <a:solidFill>
              <a:srgbClr val="F1C2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E69138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969696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9696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E06666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E0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8"/>
          <p:cNvGrpSpPr/>
          <p:nvPr/>
        </p:nvGrpSpPr>
        <p:grpSpPr>
          <a:xfrm>
            <a:off x="1364202" y="2347832"/>
            <a:ext cx="2120441" cy="2083770"/>
            <a:chOff x="1364202" y="2347832"/>
            <a:chExt cx="2120441" cy="2083770"/>
          </a:xfrm>
        </p:grpSpPr>
        <p:sp>
          <p:nvSpPr>
            <p:cNvPr id="267" name="Google Shape;267;p38"/>
            <p:cNvSpPr/>
            <p:nvPr/>
          </p:nvSpPr>
          <p:spPr>
            <a:xfrm>
              <a:off x="1364202" y="3454502"/>
              <a:ext cx="978000" cy="977100"/>
            </a:xfrm>
            <a:prstGeom prst="ellipse">
              <a:avLst/>
            </a:prstGeom>
            <a:solidFill>
              <a:srgbClr val="5974A8"/>
            </a:solidFill>
            <a:ln w="38100" cap="flat" cmpd="sng">
              <a:solidFill>
                <a:srgbClr val="5974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8"/>
            <p:cNvSpPr/>
            <p:nvPr/>
          </p:nvSpPr>
          <p:spPr>
            <a:xfrm rot="-1599360">
              <a:off x="2157816" y="2494356"/>
              <a:ext cx="845235" cy="810352"/>
            </a:xfrm>
            <a:prstGeom prst="roundRect">
              <a:avLst>
                <a:gd name="adj" fmla="val 7736"/>
              </a:avLst>
            </a:prstGeom>
            <a:solidFill>
              <a:srgbClr val="9FB5D3"/>
            </a:solidFill>
            <a:ln w="38100" cap="flat" cmpd="sng">
              <a:solidFill>
                <a:srgbClr val="9FB5D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2604443" y="3533225"/>
              <a:ext cx="880200" cy="888600"/>
            </a:xfrm>
            <a:prstGeom prst="roundRect">
              <a:avLst>
                <a:gd name="adj" fmla="val 23280"/>
              </a:avLst>
            </a:prstGeom>
            <a:solidFill>
              <a:srgbClr val="778EBC"/>
            </a:solidFill>
            <a:ln w="38100" cap="flat" cmpd="sng">
              <a:solidFill>
                <a:srgbClr val="778EB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38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9FB5D3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5974A8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5974A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778EBC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778EBC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9"/>
          <p:cNvGrpSpPr/>
          <p:nvPr/>
        </p:nvGrpSpPr>
        <p:grpSpPr>
          <a:xfrm>
            <a:off x="1364202" y="2347832"/>
            <a:ext cx="2120441" cy="2083770"/>
            <a:chOff x="1364202" y="2347832"/>
            <a:chExt cx="2120441" cy="2083770"/>
          </a:xfrm>
        </p:grpSpPr>
        <p:sp>
          <p:nvSpPr>
            <p:cNvPr id="277" name="Google Shape;277;p39"/>
            <p:cNvSpPr/>
            <p:nvPr/>
          </p:nvSpPr>
          <p:spPr>
            <a:xfrm>
              <a:off x="1364202" y="3454502"/>
              <a:ext cx="978000" cy="977100"/>
            </a:xfrm>
            <a:prstGeom prst="ellipse">
              <a:avLst/>
            </a:prstGeom>
            <a:solidFill>
              <a:srgbClr val="5974A8"/>
            </a:solidFill>
            <a:ln w="38100" cap="flat" cmpd="sng">
              <a:solidFill>
                <a:srgbClr val="5974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 rot="-1599360">
              <a:off x="2157816" y="2494356"/>
              <a:ext cx="845235" cy="810352"/>
            </a:xfrm>
            <a:prstGeom prst="roundRect">
              <a:avLst>
                <a:gd name="adj" fmla="val 7736"/>
              </a:avLst>
            </a:prstGeom>
            <a:solidFill>
              <a:srgbClr val="9FB5D3"/>
            </a:solidFill>
            <a:ln w="38100" cap="flat" cmpd="sng">
              <a:solidFill>
                <a:srgbClr val="9FB5D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2604443" y="3533225"/>
              <a:ext cx="880200" cy="888600"/>
            </a:xfrm>
            <a:prstGeom prst="roundRect">
              <a:avLst>
                <a:gd name="adj" fmla="val 23280"/>
              </a:avLst>
            </a:prstGeom>
            <a:solidFill>
              <a:srgbClr val="778EBC"/>
            </a:solidFill>
            <a:ln w="38100" cap="flat" cmpd="sng">
              <a:solidFill>
                <a:srgbClr val="778EB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39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9FB5D3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5974A8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5974A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778EBC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778EBC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4690712" y="1959614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4986664" y="3380565"/>
            <a:ext cx="978000" cy="977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0"/>
          <p:cNvSpPr/>
          <p:nvPr/>
        </p:nvSpPr>
        <p:spPr>
          <a:xfrm rot="-2692236">
            <a:off x="5644175" y="2420363"/>
            <a:ext cx="845348" cy="810559"/>
          </a:xfrm>
          <a:prstGeom prst="roundRect">
            <a:avLst>
              <a:gd name="adj" fmla="val 4668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6226905" y="3459288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4690712" y="1959614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4986664" y="3380565"/>
            <a:ext cx="978000" cy="977100"/>
          </a:xfrm>
          <a:prstGeom prst="ellipse">
            <a:avLst/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1"/>
          <p:cNvSpPr/>
          <p:nvPr/>
        </p:nvSpPr>
        <p:spPr>
          <a:xfrm rot="-2692236">
            <a:off x="5644175" y="2420363"/>
            <a:ext cx="845348" cy="810559"/>
          </a:xfrm>
          <a:prstGeom prst="roundRect">
            <a:avLst>
              <a:gd name="adj" fmla="val 4668"/>
            </a:avLst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6226905" y="3459288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>
            <a:off x="4690712" y="1959614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4986664" y="3380565"/>
            <a:ext cx="978000" cy="97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2"/>
          <p:cNvSpPr/>
          <p:nvPr/>
        </p:nvSpPr>
        <p:spPr>
          <a:xfrm rot="-2692236">
            <a:off x="5644175" y="2420363"/>
            <a:ext cx="845348" cy="810559"/>
          </a:xfrm>
          <a:prstGeom prst="roundRect">
            <a:avLst>
              <a:gd name="adj" fmla="val 4668"/>
            </a:avLst>
          </a:prstGeom>
          <a:solidFill>
            <a:schemeClr val="lt1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6226905" y="3459288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lt1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8423928" y="1959614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8719880" y="3380565"/>
            <a:ext cx="978000" cy="977100"/>
          </a:xfrm>
          <a:prstGeom prst="ellipse">
            <a:avLst/>
          </a:prstGeom>
          <a:solidFill>
            <a:srgbClr val="3F3F3F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2"/>
          <p:cNvSpPr/>
          <p:nvPr/>
        </p:nvSpPr>
        <p:spPr>
          <a:xfrm rot="-2692236">
            <a:off x="9377391" y="2420363"/>
            <a:ext cx="845348" cy="810559"/>
          </a:xfrm>
          <a:prstGeom prst="roundRect">
            <a:avLst>
              <a:gd name="adj" fmla="val 4668"/>
            </a:avLst>
          </a:prstGeom>
          <a:solidFill>
            <a:srgbClr val="3F3F3F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9960121" y="3459288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3F3F3F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957362" y="1959602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2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4668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666666"/>
          </a:solidFill>
          <a:ln w="38100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3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9495"/>
            </a:avLst>
          </a:prstGeom>
          <a:solidFill>
            <a:srgbClr val="999999"/>
          </a:solidFill>
          <a:ln w="381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757575"/>
          </a:solidFill>
          <a:ln w="38100" cap="flat" cmpd="sng">
            <a:solidFill>
              <a:srgbClr val="7575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999999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757575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75757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4719750" y="2033552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5015702" y="3454502"/>
            <a:ext cx="978000" cy="977100"/>
          </a:xfrm>
          <a:prstGeom prst="ellipse">
            <a:avLst/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 rot="-1619012">
            <a:off x="5809331" y="2494434"/>
            <a:ext cx="844988" cy="810374"/>
          </a:xfrm>
          <a:prstGeom prst="roundRect">
            <a:avLst>
              <a:gd name="adj" fmla="val 11249"/>
            </a:avLst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6255943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757575"/>
          </a:solidFill>
          <a:ln w="38100" cap="flat" cmpd="sng">
            <a:solidFill>
              <a:srgbClr val="7575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4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9495"/>
            </a:avLst>
          </a:prstGeom>
          <a:solidFill>
            <a:srgbClr val="B7B7B7"/>
          </a:solidFill>
          <a:ln w="38100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999999"/>
          </a:solidFill>
          <a:ln w="381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CCCCCC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999999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9999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487DD5"/>
          </a:solidFill>
          <a:ln w="38100" cap="flat" cmpd="sng">
            <a:solidFill>
              <a:srgbClr val="487D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5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9495"/>
            </a:avLst>
          </a:prstGeom>
          <a:solidFill>
            <a:srgbClr val="04A3E1"/>
          </a:solidFill>
          <a:ln w="38100" cap="flat" cmpd="sng">
            <a:solidFill>
              <a:srgbClr val="04A3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5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487DD5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6AA84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6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9495"/>
            </a:avLst>
          </a:prstGeom>
          <a:solidFill>
            <a:srgbClr val="E06666"/>
          </a:solidFill>
          <a:ln w="38100" cap="flat" cmpd="sng">
            <a:solidFill>
              <a:srgbClr val="E0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F1C232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E06666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E0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009973"/>
          </a:solidFill>
          <a:ln w="38100" cap="flat" cmpd="sng">
            <a:solidFill>
              <a:srgbClr val="00997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7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10684"/>
            </a:avLst>
          </a:prstGeom>
          <a:solidFill>
            <a:srgbClr val="9966FF"/>
          </a:solidFill>
          <a:ln w="38100" cap="flat" cmpd="sng">
            <a:solidFill>
              <a:srgbClr val="987E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D57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7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C44B60"/>
          </a:solidFill>
          <a:ln w="38100" cap="flat" cmpd="sng">
            <a:solidFill>
              <a:srgbClr val="C44B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3712175" y="20483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9966FF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3712175" y="31262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44B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009973"/>
          </a:solidFill>
          <a:ln w="38100" cap="flat" cmpd="sng">
            <a:solidFill>
              <a:srgbClr val="00997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8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10684"/>
            </a:avLst>
          </a:prstGeom>
          <a:solidFill>
            <a:srgbClr val="9966FF"/>
          </a:solidFill>
          <a:ln w="38100" cap="flat" cmpd="sng">
            <a:solidFill>
              <a:srgbClr val="987E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D57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C44B60"/>
          </a:solidFill>
          <a:ln w="38100" cap="flat" cmpd="sng">
            <a:solidFill>
              <a:srgbClr val="C44B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487DD5"/>
          </a:solidFill>
          <a:ln w="38100" cap="flat" cmpd="sng">
            <a:solidFill>
              <a:srgbClr val="487D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9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9495"/>
            </a:avLst>
          </a:prstGeom>
          <a:solidFill>
            <a:srgbClr val="04A3E1"/>
          </a:solidFill>
          <a:ln w="38100" cap="flat" cmpd="sng">
            <a:solidFill>
              <a:srgbClr val="04A3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9"/>
          <p:cNvSpPr txBox="1"/>
          <p:nvPr/>
        </p:nvSpPr>
        <p:spPr>
          <a:xfrm>
            <a:off x="3559775" y="2651700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487DD5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lang="en-GB" sz="9500" i="0" u="none" strike="noStrike" cap="none">
                <a:solidFill>
                  <a:srgbClr val="6AA84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6AA84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0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9495"/>
            </a:avLst>
          </a:prstGeom>
          <a:solidFill>
            <a:srgbClr val="E06666"/>
          </a:solidFill>
          <a:ln w="38100" cap="flat" cmpd="sng">
            <a:solidFill>
              <a:srgbClr val="E0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0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F1C232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0"/>
          <p:cNvSpPr txBox="1"/>
          <p:nvPr/>
        </p:nvSpPr>
        <p:spPr>
          <a:xfrm>
            <a:off x="3559775" y="2651700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E69138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lang="en-GB" sz="9500" i="0" u="none" strike="noStrike" cap="none">
                <a:solidFill>
                  <a:srgbClr val="E06666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E0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009973"/>
          </a:solidFill>
          <a:ln w="38100" cap="flat" cmpd="sng">
            <a:solidFill>
              <a:srgbClr val="00997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1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10684"/>
            </a:avLst>
          </a:prstGeom>
          <a:solidFill>
            <a:srgbClr val="8E7CC3"/>
          </a:solidFill>
          <a:ln w="38100" cap="flat" cmpd="sng">
            <a:solidFill>
              <a:srgbClr val="8E7CC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1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C44B60"/>
          </a:solidFill>
          <a:ln w="38100" cap="flat" cmpd="sng">
            <a:solidFill>
              <a:srgbClr val="C44B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1"/>
          <p:cNvSpPr txBox="1"/>
          <p:nvPr/>
        </p:nvSpPr>
        <p:spPr>
          <a:xfrm>
            <a:off x="3559765" y="2651689"/>
            <a:ext cx="6912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SBGN</a:t>
            </a:r>
            <a:r>
              <a:rPr lang="en-GB" sz="9500" i="0" u="none" strike="noStrike" cap="none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7E6DB1"/>
          </a:solidFill>
          <a:ln w="38100" cap="flat" cmpd="sng">
            <a:solidFill>
              <a:srgbClr val="7E6DB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2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9495"/>
            </a:avLst>
          </a:prstGeom>
          <a:solidFill>
            <a:srgbClr val="C7749F"/>
          </a:solidFill>
          <a:ln w="38100" cap="flat" cmpd="sng">
            <a:solidFill>
              <a:srgbClr val="C774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2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009973"/>
          </a:solidFill>
          <a:ln w="38100" cap="flat" cmpd="sng">
            <a:solidFill>
              <a:srgbClr val="00997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2"/>
          <p:cNvSpPr txBox="1"/>
          <p:nvPr/>
        </p:nvSpPr>
        <p:spPr>
          <a:xfrm>
            <a:off x="3559775" y="2651700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7E6DB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lang="en-GB" sz="9500" i="0" u="none" strike="noStrike" cap="none">
                <a:solidFill>
                  <a:srgbClr val="C7749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7749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rgbClr val="7E6DB1"/>
          </a:solidFill>
          <a:ln w="38100" cap="flat" cmpd="sng">
            <a:solidFill>
              <a:srgbClr val="7E6DB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3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9495"/>
            </a:avLst>
          </a:prstGeom>
          <a:solidFill>
            <a:srgbClr val="C7749F"/>
          </a:solidFill>
          <a:ln w="38100" cap="flat" cmpd="sng">
            <a:solidFill>
              <a:srgbClr val="C774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3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3"/>
          <p:cNvSpPr txBox="1"/>
          <p:nvPr/>
        </p:nvSpPr>
        <p:spPr>
          <a:xfrm>
            <a:off x="3559775" y="2651700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7E6DB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lang="en-GB" sz="9500" i="0" u="none" strike="noStrike" cap="none">
                <a:solidFill>
                  <a:srgbClr val="C7749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7749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719762" y="2033552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5015714" y="3454502"/>
            <a:ext cx="978000" cy="977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/>
          <p:nvPr/>
        </p:nvSpPr>
        <p:spPr>
          <a:xfrm rot="-1559532">
            <a:off x="5809286" y="2494383"/>
            <a:ext cx="845410" cy="810391"/>
          </a:xfrm>
          <a:prstGeom prst="roundRect">
            <a:avLst>
              <a:gd name="adj" fmla="val 12811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255955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749864" y="1938177"/>
            <a:ext cx="978000" cy="9771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4"/>
          <p:cNvSpPr/>
          <p:nvPr/>
        </p:nvSpPr>
        <p:spPr>
          <a:xfrm rot="-2692236">
            <a:off x="1407375" y="977976"/>
            <a:ext cx="845348" cy="810559"/>
          </a:xfrm>
          <a:prstGeom prst="roundRect">
            <a:avLst>
              <a:gd name="adj" fmla="val 7114"/>
            </a:avLst>
          </a:prstGeom>
          <a:solidFill>
            <a:srgbClr val="04A3E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4"/>
          <p:cNvSpPr/>
          <p:nvPr/>
        </p:nvSpPr>
        <p:spPr>
          <a:xfrm>
            <a:off x="1990105" y="2016900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6AA84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4"/>
          <p:cNvSpPr/>
          <p:nvPr/>
        </p:nvSpPr>
        <p:spPr>
          <a:xfrm>
            <a:off x="769827" y="4825627"/>
            <a:ext cx="978000" cy="977100"/>
          </a:xfrm>
          <a:prstGeom prst="ellipse">
            <a:avLst/>
          </a:prstGeom>
          <a:solidFill>
            <a:srgbClr val="04A3E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4"/>
          <p:cNvSpPr/>
          <p:nvPr/>
        </p:nvSpPr>
        <p:spPr>
          <a:xfrm rot="-2692236">
            <a:off x="1427337" y="3865426"/>
            <a:ext cx="845348" cy="810559"/>
          </a:xfrm>
          <a:prstGeom prst="roundRect">
            <a:avLst>
              <a:gd name="adj" fmla="val 7114"/>
            </a:avLst>
          </a:prstGeom>
          <a:solidFill>
            <a:srgbClr val="8E7CC3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4"/>
          <p:cNvSpPr/>
          <p:nvPr/>
        </p:nvSpPr>
        <p:spPr>
          <a:xfrm>
            <a:off x="2010068" y="4904350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3C78D8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4429214" y="1938177"/>
            <a:ext cx="978000" cy="9771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4"/>
          <p:cNvSpPr/>
          <p:nvPr/>
        </p:nvSpPr>
        <p:spPr>
          <a:xfrm rot="-2692236">
            <a:off x="5086725" y="977976"/>
            <a:ext cx="845348" cy="810559"/>
          </a:xfrm>
          <a:prstGeom prst="roundRect">
            <a:avLst>
              <a:gd name="adj" fmla="val 7114"/>
            </a:avLst>
          </a:prstGeom>
          <a:solidFill>
            <a:srgbClr val="C27BA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4"/>
          <p:cNvSpPr/>
          <p:nvPr/>
        </p:nvSpPr>
        <p:spPr>
          <a:xfrm>
            <a:off x="5669455" y="2016900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E69138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4"/>
          <p:cNvSpPr/>
          <p:nvPr/>
        </p:nvSpPr>
        <p:spPr>
          <a:xfrm>
            <a:off x="4449177" y="4825627"/>
            <a:ext cx="978000" cy="9771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4"/>
          <p:cNvSpPr/>
          <p:nvPr/>
        </p:nvSpPr>
        <p:spPr>
          <a:xfrm rot="-2692236">
            <a:off x="5106687" y="3865426"/>
            <a:ext cx="845348" cy="810559"/>
          </a:xfrm>
          <a:prstGeom prst="roundRect">
            <a:avLst>
              <a:gd name="adj" fmla="val 7114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4"/>
          <p:cNvSpPr/>
          <p:nvPr/>
        </p:nvSpPr>
        <p:spPr>
          <a:xfrm>
            <a:off x="5689418" y="4904350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4"/>
          <p:cNvSpPr/>
          <p:nvPr/>
        </p:nvSpPr>
        <p:spPr>
          <a:xfrm>
            <a:off x="8128514" y="4825627"/>
            <a:ext cx="978000" cy="977100"/>
          </a:xfrm>
          <a:prstGeom prst="ellipse">
            <a:avLst/>
          </a:prstGeom>
          <a:solidFill>
            <a:srgbClr val="009973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4"/>
          <p:cNvSpPr/>
          <p:nvPr/>
        </p:nvSpPr>
        <p:spPr>
          <a:xfrm rot="-2692236">
            <a:off x="8786025" y="3865426"/>
            <a:ext cx="845348" cy="810559"/>
          </a:xfrm>
          <a:prstGeom prst="roundRect">
            <a:avLst>
              <a:gd name="adj" fmla="val 7114"/>
            </a:avLst>
          </a:prstGeom>
          <a:solidFill>
            <a:srgbClr val="8E7CC3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9368755" y="4904350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C44B6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974" y="620900"/>
            <a:ext cx="2887450" cy="28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rgbClr val="00997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5"/>
          <p:cNvSpPr/>
          <p:nvPr/>
        </p:nvSpPr>
        <p:spPr>
          <a:xfrm rot="-2692236">
            <a:off x="1910825" y="2420351"/>
            <a:ext cx="845348" cy="810559"/>
          </a:xfrm>
          <a:prstGeom prst="roundRect">
            <a:avLst>
              <a:gd name="adj" fmla="val 4668"/>
            </a:avLst>
          </a:prstGeom>
          <a:solidFill>
            <a:schemeClr val="lt1"/>
          </a:solidFill>
          <a:ln w="1143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5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lt1"/>
          </a:solidFill>
          <a:ln w="114300" cap="flat" cmpd="sng">
            <a:solidFill>
              <a:srgbClr val="C44B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3635965" y="2651689"/>
            <a:ext cx="6912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r>
              <a:rPr lang="en-GB" sz="9500" i="0" u="none" strike="noStrike" cap="none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/>
          <p:nvPr/>
        </p:nvSpPr>
        <p:spPr>
          <a:xfrm>
            <a:off x="957362" y="1959602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6"/>
          <p:cNvSpPr/>
          <p:nvPr/>
        </p:nvSpPr>
        <p:spPr>
          <a:xfrm>
            <a:off x="1253314" y="3380552"/>
            <a:ext cx="978000" cy="977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6"/>
          <p:cNvSpPr/>
          <p:nvPr/>
        </p:nvSpPr>
        <p:spPr>
          <a:xfrm rot="-1298342">
            <a:off x="2046860" y="2420456"/>
            <a:ext cx="845270" cy="810396"/>
          </a:xfrm>
          <a:prstGeom prst="roundRect">
            <a:avLst>
              <a:gd name="adj" fmla="val 4668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6"/>
          <p:cNvSpPr/>
          <p:nvPr/>
        </p:nvSpPr>
        <p:spPr>
          <a:xfrm>
            <a:off x="2493555" y="3459275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6"/>
          <p:cNvSpPr/>
          <p:nvPr/>
        </p:nvSpPr>
        <p:spPr>
          <a:xfrm>
            <a:off x="4670575" y="2033552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6"/>
          <p:cNvSpPr/>
          <p:nvPr/>
        </p:nvSpPr>
        <p:spPr>
          <a:xfrm>
            <a:off x="4966527" y="3454502"/>
            <a:ext cx="978000" cy="97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6"/>
          <p:cNvSpPr/>
          <p:nvPr/>
        </p:nvSpPr>
        <p:spPr>
          <a:xfrm rot="-1298342">
            <a:off x="5760073" y="2494406"/>
            <a:ext cx="845270" cy="810396"/>
          </a:xfrm>
          <a:prstGeom prst="roundRect">
            <a:avLst>
              <a:gd name="adj" fmla="val 4668"/>
            </a:avLst>
          </a:prstGeom>
          <a:solidFill>
            <a:schemeClr val="lt1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6"/>
          <p:cNvSpPr/>
          <p:nvPr/>
        </p:nvSpPr>
        <p:spPr>
          <a:xfrm>
            <a:off x="6206768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lt1"/>
          </a:solidFill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6"/>
          <p:cNvSpPr/>
          <p:nvPr/>
        </p:nvSpPr>
        <p:spPr>
          <a:xfrm>
            <a:off x="8383800" y="2104327"/>
            <a:ext cx="2752500" cy="27909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6"/>
          <p:cNvSpPr/>
          <p:nvPr/>
        </p:nvSpPr>
        <p:spPr>
          <a:xfrm>
            <a:off x="8679752" y="3525277"/>
            <a:ext cx="978000" cy="977100"/>
          </a:xfrm>
          <a:prstGeom prst="ellipse">
            <a:avLst/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6"/>
          <p:cNvSpPr/>
          <p:nvPr/>
        </p:nvSpPr>
        <p:spPr>
          <a:xfrm rot="-1298342">
            <a:off x="9473298" y="2565181"/>
            <a:ext cx="845270" cy="810396"/>
          </a:xfrm>
          <a:prstGeom prst="roundRect">
            <a:avLst>
              <a:gd name="adj" fmla="val 4668"/>
            </a:avLst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6"/>
          <p:cNvSpPr/>
          <p:nvPr/>
        </p:nvSpPr>
        <p:spPr>
          <a:xfrm>
            <a:off x="9919993" y="3604000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3F3F3F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/>
          <p:nvPr/>
        </p:nvSpPr>
        <p:spPr>
          <a:xfrm>
            <a:off x="4690700" y="1646475"/>
            <a:ext cx="3092700" cy="3104100"/>
          </a:xfrm>
          <a:prstGeom prst="roundRect">
            <a:avLst>
              <a:gd name="adj" fmla="val 17537"/>
            </a:avLst>
          </a:prstGeom>
          <a:solidFill>
            <a:schemeClr val="lt1"/>
          </a:solidFill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7"/>
          <p:cNvSpPr/>
          <p:nvPr/>
        </p:nvSpPr>
        <p:spPr>
          <a:xfrm>
            <a:off x="4986664" y="3380565"/>
            <a:ext cx="978000" cy="977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7"/>
          <p:cNvSpPr/>
          <p:nvPr/>
        </p:nvSpPr>
        <p:spPr>
          <a:xfrm rot="-2692236">
            <a:off x="5644175" y="2420363"/>
            <a:ext cx="845348" cy="810559"/>
          </a:xfrm>
          <a:prstGeom prst="roundRect">
            <a:avLst>
              <a:gd name="adj" fmla="val 4668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7"/>
          <p:cNvSpPr/>
          <p:nvPr/>
        </p:nvSpPr>
        <p:spPr>
          <a:xfrm>
            <a:off x="6226898" y="3459300"/>
            <a:ext cx="1216200" cy="888600"/>
          </a:xfrm>
          <a:prstGeom prst="roundRect">
            <a:avLst>
              <a:gd name="adj" fmla="val 23280"/>
            </a:avLst>
          </a:prstGeom>
          <a:solidFill>
            <a:schemeClr val="lt1"/>
          </a:solidFill>
          <a:ln w="1143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291" y="341560"/>
            <a:ext cx="10491543" cy="33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8"/>
          <p:cNvSpPr/>
          <p:nvPr/>
        </p:nvSpPr>
        <p:spPr>
          <a:xfrm>
            <a:off x="974501" y="5009882"/>
            <a:ext cx="880200" cy="888600"/>
          </a:xfrm>
          <a:prstGeom prst="ellipse">
            <a:avLst/>
          </a:prstGeom>
          <a:solidFill>
            <a:srgbClr val="009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8"/>
          <p:cNvSpPr/>
          <p:nvPr/>
        </p:nvSpPr>
        <p:spPr>
          <a:xfrm rot="-2692236">
            <a:off x="1501364" y="4034824"/>
            <a:ext cx="845348" cy="827954"/>
          </a:xfrm>
          <a:prstGeom prst="roundRect">
            <a:avLst>
              <a:gd name="adj" fmla="val 4668"/>
            </a:avLst>
          </a:prstGeom>
          <a:solidFill>
            <a:srgbClr val="99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4A3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8"/>
          <p:cNvSpPr/>
          <p:nvPr/>
        </p:nvSpPr>
        <p:spPr>
          <a:xfrm>
            <a:off x="2041149" y="5009882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CB41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8"/>
          <p:cNvSpPr txBox="1"/>
          <p:nvPr/>
        </p:nvSpPr>
        <p:spPr>
          <a:xfrm>
            <a:off x="2707790" y="3771564"/>
            <a:ext cx="6912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00" b="1" i="0" u="none" strike="noStrike" cap="none">
                <a:solidFill>
                  <a:schemeClr val="accent5"/>
                </a:solidFill>
                <a:latin typeface="Pontano Sans"/>
                <a:ea typeface="Pontano Sans"/>
                <a:cs typeface="Pontano Sans"/>
                <a:sym typeface="Pontano Sans"/>
              </a:rPr>
              <a:t>S</a:t>
            </a:r>
            <a:r>
              <a:rPr lang="en-GB" sz="8200" b="1" i="0" u="none" strike="noStrike" cap="none">
                <a:solidFill>
                  <a:srgbClr val="3F3F3F"/>
                </a:solidFill>
                <a:latin typeface="Pontano Sans"/>
                <a:ea typeface="Pontano Sans"/>
                <a:cs typeface="Pontano Sans"/>
                <a:sym typeface="Pontano Sans"/>
              </a:rPr>
              <a:t>BGN</a:t>
            </a:r>
            <a:r>
              <a:rPr lang="en-GB" sz="8200" b="1" i="0" u="none" strike="noStrike" cap="none">
                <a:solidFill>
                  <a:srgbClr val="C44B60"/>
                </a:solidFill>
                <a:latin typeface="Pontano Sans"/>
                <a:ea typeface="Pontano Sans"/>
                <a:cs typeface="Pontano Sans"/>
                <a:sym typeface="Pontano Sans"/>
              </a:rPr>
              <a:t>BRICKS</a:t>
            </a:r>
            <a:endParaRPr sz="1600" b="1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8"/>
          <p:cNvGrpSpPr/>
          <p:nvPr/>
        </p:nvGrpSpPr>
        <p:grpSpPr>
          <a:xfrm>
            <a:off x="1364202" y="2112725"/>
            <a:ext cx="9463599" cy="2632550"/>
            <a:chOff x="1364202" y="2112725"/>
            <a:chExt cx="9463599" cy="2632550"/>
          </a:xfrm>
        </p:grpSpPr>
        <p:grpSp>
          <p:nvGrpSpPr>
            <p:cNvPr id="174" name="Google Shape;174;p28"/>
            <p:cNvGrpSpPr/>
            <p:nvPr/>
          </p:nvGrpSpPr>
          <p:grpSpPr>
            <a:xfrm>
              <a:off x="1364202" y="2347872"/>
              <a:ext cx="2120441" cy="2083730"/>
              <a:chOff x="1364202" y="2347872"/>
              <a:chExt cx="2120441" cy="2083730"/>
            </a:xfrm>
          </p:grpSpPr>
          <p:sp>
            <p:nvSpPr>
              <p:cNvPr id="175" name="Google Shape;175;p28"/>
              <p:cNvSpPr/>
              <p:nvPr/>
            </p:nvSpPr>
            <p:spPr>
              <a:xfrm>
                <a:off x="1364202" y="3454502"/>
                <a:ext cx="978000" cy="977100"/>
              </a:xfrm>
              <a:prstGeom prst="ellipse">
                <a:avLst/>
              </a:prstGeom>
              <a:solidFill>
                <a:srgbClr val="009973"/>
              </a:solidFill>
              <a:ln w="38100" cap="flat" cmpd="sng">
                <a:solidFill>
                  <a:srgbClr val="00997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 rot="-1599360">
                <a:off x="2157783" y="2494396"/>
                <a:ext cx="845235" cy="810352"/>
              </a:xfrm>
              <a:prstGeom prst="roundRect">
                <a:avLst>
                  <a:gd name="adj" fmla="val 11800"/>
                </a:avLst>
              </a:prstGeom>
              <a:solidFill>
                <a:srgbClr val="9966FF"/>
              </a:solidFill>
              <a:ln w="38100" cap="flat" cmpd="sng">
                <a:solidFill>
                  <a:srgbClr val="99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2604443" y="3533225"/>
                <a:ext cx="880200" cy="888600"/>
              </a:xfrm>
              <a:prstGeom prst="roundRect">
                <a:avLst>
                  <a:gd name="adj" fmla="val 23280"/>
                </a:avLst>
              </a:prstGeom>
              <a:solidFill>
                <a:srgbClr val="C44B60"/>
              </a:solidFill>
              <a:ln w="38100" cap="flat" cmpd="sng">
                <a:solidFill>
                  <a:srgbClr val="C44B6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" name="Google Shape;178;p28"/>
            <p:cNvSpPr txBox="1"/>
            <p:nvPr/>
          </p:nvSpPr>
          <p:spPr>
            <a:xfrm>
              <a:off x="3746900" y="2112725"/>
              <a:ext cx="7080900" cy="15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500" i="0" u="none" strike="noStrike" cap="none">
                  <a:solidFill>
                    <a:srgbClr val="9966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</a:t>
              </a:r>
              <a:r>
                <a:rPr lang="en-GB" sz="9500" i="0" u="none" strike="noStrike" cap="none">
                  <a:solidFill>
                    <a:srgbClr val="3F3F3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BGN</a:t>
              </a:r>
              <a:endParaRPr sz="2900">
                <a:solidFill>
                  <a:srgbClr val="6AA84F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79" name="Google Shape;179;p28"/>
            <p:cNvSpPr txBox="1"/>
            <p:nvPr/>
          </p:nvSpPr>
          <p:spPr>
            <a:xfrm>
              <a:off x="3746900" y="3190675"/>
              <a:ext cx="7080900" cy="15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500" i="0" u="none" strike="noStrike" cap="none">
                  <a:solidFill>
                    <a:srgbClr val="C44B6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BRICKS</a:t>
              </a:r>
              <a:endParaRPr sz="2900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9"/>
          <p:cNvGrpSpPr/>
          <p:nvPr/>
        </p:nvGrpSpPr>
        <p:grpSpPr>
          <a:xfrm>
            <a:off x="1364202" y="2347872"/>
            <a:ext cx="2120441" cy="2083730"/>
            <a:chOff x="1364202" y="2347872"/>
            <a:chExt cx="2120441" cy="2083730"/>
          </a:xfrm>
        </p:grpSpPr>
        <p:sp>
          <p:nvSpPr>
            <p:cNvPr id="185" name="Google Shape;185;p29"/>
            <p:cNvSpPr/>
            <p:nvPr/>
          </p:nvSpPr>
          <p:spPr>
            <a:xfrm>
              <a:off x="1364202" y="3454502"/>
              <a:ext cx="978000" cy="977100"/>
            </a:xfrm>
            <a:prstGeom prst="ellipse">
              <a:avLst/>
            </a:prstGeom>
            <a:solidFill>
              <a:srgbClr val="009973"/>
            </a:solidFill>
            <a:ln w="38100" cap="flat" cmpd="sng">
              <a:solidFill>
                <a:srgbClr val="00997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 rot="-1599360">
              <a:off x="2157783" y="2494396"/>
              <a:ext cx="845235" cy="810352"/>
            </a:xfrm>
            <a:prstGeom prst="roundRect">
              <a:avLst>
                <a:gd name="adj" fmla="val 11800"/>
              </a:avLst>
            </a:prstGeom>
            <a:solidFill>
              <a:srgbClr val="9966FF"/>
            </a:solidFill>
            <a:ln w="38100" cap="flat" cmpd="sng">
              <a:solidFill>
                <a:srgbClr val="9966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2604443" y="3533225"/>
              <a:ext cx="880200" cy="888600"/>
            </a:xfrm>
            <a:prstGeom prst="roundRect">
              <a:avLst>
                <a:gd name="adj" fmla="val 23280"/>
              </a:avLst>
            </a:prstGeom>
            <a:solidFill>
              <a:srgbClr val="C44B60"/>
            </a:solidFill>
            <a:ln w="38100" cap="flat" cmpd="sng">
              <a:solidFill>
                <a:srgbClr val="C44B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9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9966FF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969696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9696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C44B60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44B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rgbClr val="757575"/>
          </a:solidFill>
          <a:ln w="38100" cap="flat" cmpd="sng">
            <a:solidFill>
              <a:srgbClr val="7575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/>
          <p:nvPr/>
        </p:nvSpPr>
        <p:spPr>
          <a:xfrm rot="-1599360">
            <a:off x="2157791" y="2494368"/>
            <a:ext cx="845235" cy="810352"/>
          </a:xfrm>
          <a:prstGeom prst="roundRect">
            <a:avLst>
              <a:gd name="adj" fmla="val 10240"/>
            </a:avLst>
          </a:prstGeom>
          <a:solidFill>
            <a:srgbClr val="B7B7B7"/>
          </a:solidFill>
          <a:ln w="38100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999999"/>
          </a:solidFill>
          <a:ln w="381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B7B7B7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666666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999999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9999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rgbClr val="757575"/>
          </a:solidFill>
          <a:ln w="38100" cap="flat" cmpd="sng">
            <a:solidFill>
              <a:srgbClr val="7575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1"/>
          <p:cNvSpPr/>
          <p:nvPr/>
        </p:nvSpPr>
        <p:spPr>
          <a:xfrm rot="-1599360">
            <a:off x="2157791" y="2494368"/>
            <a:ext cx="845235" cy="810352"/>
          </a:xfrm>
          <a:prstGeom prst="roundRect">
            <a:avLst>
              <a:gd name="adj" fmla="val 10240"/>
            </a:avLst>
          </a:prstGeom>
          <a:solidFill>
            <a:srgbClr val="B7B7B7"/>
          </a:solidFill>
          <a:ln w="38100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rgbClr val="999999"/>
          </a:solidFill>
          <a:ln w="3810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B7B7B7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999999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9999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F8CAE9-558C-D542-9B0F-F5F676C8218C}"/>
              </a:ext>
            </a:extLst>
          </p:cNvPr>
          <p:cNvGrpSpPr/>
          <p:nvPr/>
        </p:nvGrpSpPr>
        <p:grpSpPr>
          <a:xfrm>
            <a:off x="1364202" y="2494368"/>
            <a:ext cx="2120441" cy="1937234"/>
            <a:chOff x="1364202" y="2494368"/>
            <a:chExt cx="2120441" cy="1937234"/>
          </a:xfrm>
        </p:grpSpPr>
        <p:sp>
          <p:nvSpPr>
            <p:cNvPr id="212" name="Google Shape;212;p32"/>
            <p:cNvSpPr/>
            <p:nvPr/>
          </p:nvSpPr>
          <p:spPr>
            <a:xfrm>
              <a:off x="1364202" y="3454502"/>
              <a:ext cx="978000" cy="977100"/>
            </a:xfrm>
            <a:prstGeom prst="ellipse">
              <a:avLst/>
            </a:prstGeom>
            <a:solidFill>
              <a:srgbClr val="7E6DB1"/>
            </a:solidFill>
            <a:ln w="38100" cap="flat" cmpd="sng">
              <a:solidFill>
                <a:srgbClr val="7E6D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 rot="-1599360">
              <a:off x="2157791" y="2494368"/>
              <a:ext cx="845235" cy="810352"/>
            </a:xfrm>
            <a:prstGeom prst="roundRect">
              <a:avLst>
                <a:gd name="adj" fmla="val 7736"/>
              </a:avLst>
            </a:prstGeom>
            <a:solidFill>
              <a:srgbClr val="C7749F"/>
            </a:solidFill>
            <a:ln w="38100" cap="flat" cmpd="sng">
              <a:solidFill>
                <a:srgbClr val="C7749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2604443" y="3533225"/>
              <a:ext cx="880200" cy="888600"/>
            </a:xfrm>
            <a:prstGeom prst="roundRect">
              <a:avLst>
                <a:gd name="adj" fmla="val 23280"/>
              </a:avLst>
            </a:pr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32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7E6DB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C7749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7749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/>
          <p:nvPr/>
        </p:nvSpPr>
        <p:spPr>
          <a:xfrm>
            <a:off x="1364202" y="3454502"/>
            <a:ext cx="978000" cy="977100"/>
          </a:xfrm>
          <a:prstGeom prst="ellipse">
            <a:avLst/>
          </a:prstGeom>
          <a:solidFill>
            <a:srgbClr val="7E6DB1"/>
          </a:solidFill>
          <a:ln w="38100" cap="flat" cmpd="sng">
            <a:solidFill>
              <a:srgbClr val="7E6DB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/>
          <p:nvPr/>
        </p:nvSpPr>
        <p:spPr>
          <a:xfrm rot="-1599360">
            <a:off x="2157791" y="2494368"/>
            <a:ext cx="845235" cy="810352"/>
          </a:xfrm>
          <a:prstGeom prst="roundRect">
            <a:avLst>
              <a:gd name="adj" fmla="val 7736"/>
            </a:avLst>
          </a:prstGeom>
          <a:solidFill>
            <a:srgbClr val="C7749F"/>
          </a:solidFill>
          <a:ln w="38100" cap="flat" cmpd="sng">
            <a:solidFill>
              <a:srgbClr val="C774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604443" y="3533225"/>
            <a:ext cx="880200" cy="888600"/>
          </a:xfrm>
          <a:prstGeom prst="roundRect">
            <a:avLst>
              <a:gd name="adj" fmla="val 23280"/>
            </a:avLst>
          </a:pr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3746900" y="211272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7E6DB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GB" sz="9500" i="0" u="none" strike="noStrike" cap="none">
                <a:solidFill>
                  <a:srgbClr val="969696"/>
                </a:solidFill>
                <a:latin typeface="Arial Narrow"/>
                <a:ea typeface="Arial Narrow"/>
                <a:cs typeface="Arial Narrow"/>
                <a:sym typeface="Arial Narrow"/>
              </a:rPr>
              <a:t>BGN</a:t>
            </a:r>
            <a:endParaRPr sz="2900">
              <a:solidFill>
                <a:srgbClr val="9696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746900" y="3190675"/>
            <a:ext cx="7080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0" i="0" u="none" strike="noStrike" cap="none">
                <a:solidFill>
                  <a:srgbClr val="C7749F"/>
                </a:solidFill>
                <a:latin typeface="Arial Narrow"/>
                <a:ea typeface="Arial Narrow"/>
                <a:cs typeface="Arial Narrow"/>
                <a:sym typeface="Arial Narrow"/>
              </a:rPr>
              <a:t>BRICKS</a:t>
            </a:r>
            <a:endParaRPr sz="2900">
              <a:solidFill>
                <a:srgbClr val="C7749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Widescreen</PresentationFormat>
  <Paragraphs>41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Narrow</vt:lpstr>
      <vt:lpstr>Calibri</vt:lpstr>
      <vt:lpstr>Arial</vt:lpstr>
      <vt:lpstr>Pontano Sans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Alexander Mazein</cp:lastModifiedBy>
  <cp:revision>1</cp:revision>
  <dcterms:modified xsi:type="dcterms:W3CDTF">2021-04-23T07:15:36Z</dcterms:modified>
</cp:coreProperties>
</file>