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5CCB51C-1F0F-461B-AD21-BFE0521F263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Surveillance Strategy Synthesis via Belief Abstraction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Goal</a:t>
            </a:r>
            <a:r>
              <a:rPr lang="en-US" sz="3200">
                <a:latin typeface="Arial"/>
              </a:rPr>
              <a:t>: To establish surveillance on a target(s) whilst satisfying mission specifications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51760" y="3566160"/>
            <a:ext cx="4543200" cy="3432600"/>
          </a:xfrm>
          <a:prstGeom prst="rect">
            <a:avLst/>
          </a:prstGeom>
          <a:ln>
            <a:noFill/>
          </a:ln>
        </p:spPr>
      </p:pic>
      <p:sp>
        <p:nvSpPr>
          <p:cNvPr id="42" name="TextShape 3"/>
          <p:cNvSpPr txBox="1"/>
          <p:nvPr/>
        </p:nvSpPr>
        <p:spPr>
          <a:xfrm>
            <a:off x="504000" y="2742120"/>
            <a:ext cx="9457200" cy="100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Agents can have varying velocities and visibility ranges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Surveillance Strategy Synthesis via Belief Abstraction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Choices for user: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Roughness of belief set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Restriction in belief size for agent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Changing the above parameters will result in different behaviours for the agent!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Next steps: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Automate construction of belief sets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Use counterexamples to guide where belief needs to be refined – no need to refine in wide open spaces!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Surveillance Strategy Synthesis via Belief Abstraction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Can be treated as a partial-information 2-player game.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These can be solved by reducing to a perfect information game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Agent maintains a </a:t>
            </a:r>
            <a:r>
              <a:rPr i="1" lang="en-US" sz="3200">
                <a:latin typeface="Arial"/>
              </a:rPr>
              <a:t>belief</a:t>
            </a:r>
            <a:r>
              <a:rPr lang="en-US" sz="3200">
                <a:latin typeface="Arial"/>
              </a:rPr>
              <a:t>. Following shows progression of belief in target location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5212080"/>
            <a:ext cx="2011680" cy="195624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40480" y="5212080"/>
            <a:ext cx="2103120" cy="192024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675120" y="5176080"/>
            <a:ext cx="2286000" cy="1956240"/>
          </a:xfrm>
          <a:prstGeom prst="rect">
            <a:avLst/>
          </a:prstGeom>
          <a:ln>
            <a:noFill/>
          </a:ln>
        </p:spPr>
      </p:pic>
      <p:sp>
        <p:nvSpPr>
          <p:cNvPr id="48" name="Line 3"/>
          <p:cNvSpPr/>
          <p:nvPr/>
        </p:nvSpPr>
        <p:spPr>
          <a:xfrm>
            <a:off x="3108960" y="6217920"/>
            <a:ext cx="6400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9" name="Line 4"/>
          <p:cNvSpPr/>
          <p:nvPr/>
        </p:nvSpPr>
        <p:spPr>
          <a:xfrm>
            <a:off x="5943600" y="6153480"/>
            <a:ext cx="6400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Surveillance Strategy Synthesis via Belief Abstraction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Every possible belief an agent can have on the location of the target is a state in the 2-player game.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shaded grey in each gridworld is one belief state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20640" y="4023360"/>
            <a:ext cx="1645920" cy="146304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949440" y="4023360"/>
            <a:ext cx="1645920" cy="1463040"/>
          </a:xfrm>
          <a:prstGeom prst="rect">
            <a:avLst/>
          </a:prstGeom>
          <a:ln>
            <a:noFill/>
          </a:ln>
        </p:spPr>
      </p:pic>
      <p:sp>
        <p:nvSpPr>
          <p:cNvPr id="54" name="TextShape 3"/>
          <p:cNvSpPr txBox="1"/>
          <p:nvPr/>
        </p:nvSpPr>
        <p:spPr>
          <a:xfrm>
            <a:off x="548640" y="4297680"/>
            <a:ext cx="4846320" cy="19231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Have to account for every combination of states. In a 10x10 grid this is 2</a:t>
            </a:r>
            <a:r>
              <a:rPr lang="en-US" sz="3200" baseline="101000">
                <a:latin typeface="Arial"/>
              </a:rPr>
              <a:t>100</a:t>
            </a:r>
            <a:r>
              <a:rPr lang="en-US" sz="3200">
                <a:latin typeface="Arial"/>
              </a:rPr>
              <a:t> combinations!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Surveillance Strategy Synthesis via Belief Abstraction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To avoid constructing these belief sets we force the agent to maintain perfect information – maintain vision at all times.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This requirement is conservative and may not always be feasible.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Surveillance Strategy Synthesis via Belief Abstraction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Video of following closely goes here (insert Video 1)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Surveillance Strategy Synthesis via Belief Abstraction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To loosen the restriction on the agent, we allow it to lose vision and maintain a rough belief</a:t>
            </a:r>
            <a:r>
              <a:rPr lang="en-US" sz="3200">
                <a:latin typeface="Arial"/>
              </a:rPr>
              <a:t> on the target location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restrict size of the belief. Agent should have a reasonable idea of the target location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If we restrict belief size to 8, then this is a losing position for the agent as there 9 possible locations for the target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77840" y="5303520"/>
            <a:ext cx="2560320" cy="210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Surveillance Strategy Synthesis via Belief Abstraction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construct rough belief sets → once we lose sight, the target can be in many possible locations. </a:t>
            </a:r>
            <a:endParaRPr/>
          </a:p>
        </p:txBody>
      </p:sp>
      <p:pic>
        <p:nvPicPr>
          <p:cNvPr id="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3255480"/>
            <a:ext cx="2834640" cy="2688120"/>
          </a:xfrm>
          <a:prstGeom prst="rect">
            <a:avLst/>
          </a:prstGeom>
          <a:ln>
            <a:noFill/>
          </a:ln>
        </p:spPr>
      </p:pic>
      <p:sp>
        <p:nvSpPr>
          <p:cNvPr id="65" name="Line 3"/>
          <p:cNvSpPr/>
          <p:nvPr/>
        </p:nvSpPr>
        <p:spPr>
          <a:xfrm>
            <a:off x="3931920" y="4572000"/>
            <a:ext cx="6400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pic>
        <p:nvPicPr>
          <p:cNvPr id="6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27440" y="3191400"/>
            <a:ext cx="2870640" cy="2752200"/>
          </a:xfrm>
          <a:prstGeom prst="rect">
            <a:avLst/>
          </a:prstGeom>
          <a:ln>
            <a:noFill/>
          </a:ln>
        </p:spPr>
      </p:pic>
      <p:sp>
        <p:nvSpPr>
          <p:cNvPr id="67" name="TextShape 4"/>
          <p:cNvSpPr txBox="1"/>
          <p:nvPr/>
        </p:nvSpPr>
        <p:spPr>
          <a:xfrm>
            <a:off x="457200" y="5947200"/>
            <a:ext cx="9509760" cy="100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Even though it may be physically impossible, it allows fewer states to be constructed.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If there are 4 partitions, then only 2</a:t>
            </a:r>
            <a:r>
              <a:rPr lang="en-US" sz="3200" baseline="101000">
                <a:latin typeface="Arial"/>
              </a:rPr>
              <a:t>4</a:t>
            </a:r>
            <a:r>
              <a:rPr lang="en-US" sz="3200">
                <a:latin typeface="Arial"/>
              </a:rPr>
              <a:t> = 16 more states!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Surveillance Strategy Synthesis via Belief Abstraction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Tradeoffs: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Rough belief sets → More efficient computation, but closer tracking of the target required.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If belief sets are too rough, agent will default to keeping target in vision at all times. 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Video example (15x20 with rough sets)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Surveillance Strategy Synthesis via Belief Abstraction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Tradeoffs: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Fine belief sets → Slow computation, but agent can allow target out of sight for longer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Video example (15 x 20 with fine sets)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