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ynthetichealth/synthea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Simulated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Rhode</a:t>
            </a:r>
            <a:r>
              <a:rPr/>
              <a:t> </a:t>
            </a:r>
            <a:r>
              <a:rPr/>
              <a:t>Island</a:t>
            </a:r>
            <a:r>
              <a:rPr/>
              <a:t> </a:t>
            </a:r>
            <a:r>
              <a:rPr/>
              <a:t>Hospital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Encounter </a:t>
            </a:r>
            <a:r>
              <a:rPr b="1"/>
              <a:t>reasons</a:t>
            </a:r>
            <a:r>
              <a:rPr/>
              <a:t> and visits by date from a simulated population of 10k Rhode Islanders.</a:t>
            </a:r>
          </a:p>
          <a:p>
            <a:pPr lvl="0" marL="0" indent="0">
              <a:buNone/>
            </a:pPr>
            <a:r>
              <a:rPr/>
              <a:t>Data simulated using synthea: </a:t>
            </a:r>
            <a:r>
              <a:rPr>
                <a:hlinkClick r:id="rId2"/>
              </a:rPr>
              <a:t>https://github.com/synthetichealth/synthea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1"/>
            <a:r>
              <a:rPr b="1"/>
              <a:t>509</a:t>
            </a:r>
            <a:r>
              <a:rPr/>
              <a:t> individuals visiting</a:t>
            </a:r>
          </a:p>
          <a:p>
            <a:pPr lvl="1"/>
            <a:r>
              <a:rPr b="1"/>
              <a:t>Encounter for symptom (procedure)</a:t>
            </a:r>
            <a:r>
              <a:rPr/>
              <a:t> was the top encounter type</a:t>
            </a:r>
          </a:p>
          <a:p>
            <a:pPr lvl="1"/>
            <a:r>
              <a:rPr b="1"/>
              <a:t>COVID-19</a:t>
            </a:r>
            <a:r>
              <a:rPr/>
              <a:t> was the top condition targeted during encounters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Top 10 reasons for visit</a:t>
            </a:r>
          </a:p>
          <a:p>
            <a:pPr lvl="0" indent="0">
              <a:buNone/>
            </a:pPr>
            <a:r>
              <a:rPr>
                <a:latin typeface="Courier"/>
              </a:rPr>
              <a:t>visits_by_reason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n)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drop_na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geom_col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solidFill>
                  <a:srgbClr val="06287E"/>
                </a:solidFill>
                <a:latin typeface="Courier"/>
              </a:rPr>
              <a:t>reorder</a:t>
            </a:r>
            <a:r>
              <a:rPr>
                <a:latin typeface="Courier"/>
              </a:rPr>
              <a:t>(reasondescription, n),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n), 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solidFill>
                  <a:srgbClr val="4070A0"/>
                </a:solidFill>
                <a:latin typeface="Courier"/>
              </a:rPr>
              <a:t>'mediumblue'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theme_classic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'Number of Encounters'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mulated_Hospital_Repor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Encounters by date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(visits_by_date)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start_date,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n))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'Date'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'Number of Encounters'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theme_classic</a:t>
            </a:r>
            <a:r>
              <a:rPr>
                <a:latin typeface="Courier"/>
              </a:rPr>
              <a:t>()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mulated_Hospital_Repor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Top Encounter Types</a:t>
            </a:r>
          </a:p>
          <a:p>
            <a:pPr lvl="0" indent="0">
              <a:buNone/>
            </a:pPr>
            <a:r>
              <a:rPr>
                <a:latin typeface="Courier"/>
              </a:rPr>
              <a:t>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count</a:t>
            </a:r>
            <a:r>
              <a:rPr>
                <a:latin typeface="Courier"/>
              </a:rPr>
              <a:t>(description)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drop_na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,n)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geom_col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solidFill>
                  <a:srgbClr val="06287E"/>
                </a:solidFill>
                <a:latin typeface="Courier"/>
              </a:rPr>
              <a:t>reorder</a:t>
            </a:r>
            <a:r>
              <a:rPr>
                <a:latin typeface="Courier"/>
              </a:rPr>
              <a:t>(description, n),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n), 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solidFill>
                  <a:srgbClr val="4070A0"/>
                </a:solidFill>
                <a:latin typeface="Courier"/>
              </a:rPr>
              <a:t>'darkgreen'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theme_classic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'Number of Encounters'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mulated_Hospital_Repor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Hospital Report</dc:title>
  <dc:creator/>
  <cp:keywords/>
  <dcterms:created xsi:type="dcterms:W3CDTF">2021-03-17T20:57:19Z</dcterms:created>
  <dcterms:modified xsi:type="dcterms:W3CDTF">2021-03-17T20:57:19Z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